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13" r:id="rId3"/>
    <p:sldMasterId id="2147483788" r:id="rId4"/>
    <p:sldMasterId id="2147483828" r:id="rId5"/>
    <p:sldMasterId id="2147483840" r:id="rId6"/>
    <p:sldMasterId id="2147483856" r:id="rId7"/>
  </p:sldMasterIdLst>
  <p:notesMasterIdLst>
    <p:notesMasterId r:id="rId87"/>
  </p:notesMasterIdLst>
  <p:sldIdLst>
    <p:sldId id="290" r:id="rId8"/>
    <p:sldId id="483" r:id="rId9"/>
    <p:sldId id="484" r:id="rId10"/>
    <p:sldId id="485" r:id="rId11"/>
    <p:sldId id="420" r:id="rId12"/>
    <p:sldId id="388" r:id="rId13"/>
    <p:sldId id="258" r:id="rId14"/>
    <p:sldId id="424" r:id="rId15"/>
    <p:sldId id="486" r:id="rId16"/>
    <p:sldId id="426" r:id="rId17"/>
    <p:sldId id="292" r:id="rId18"/>
    <p:sldId id="257" r:id="rId19"/>
    <p:sldId id="401" r:id="rId20"/>
    <p:sldId id="487" r:id="rId21"/>
    <p:sldId id="480" r:id="rId22"/>
    <p:sldId id="428" r:id="rId23"/>
    <p:sldId id="293" r:id="rId24"/>
    <p:sldId id="259" r:id="rId25"/>
    <p:sldId id="499" r:id="rId26"/>
    <p:sldId id="294" r:id="rId27"/>
    <p:sldId id="260" r:id="rId28"/>
    <p:sldId id="458" r:id="rId29"/>
    <p:sldId id="460" r:id="rId30"/>
    <p:sldId id="459" r:id="rId31"/>
    <p:sldId id="295" r:id="rId32"/>
    <p:sldId id="261" r:id="rId33"/>
    <p:sldId id="494" r:id="rId34"/>
    <p:sldId id="296" r:id="rId35"/>
    <p:sldId id="262" r:id="rId36"/>
    <p:sldId id="297" r:id="rId37"/>
    <p:sldId id="263" r:id="rId38"/>
    <p:sldId id="472" r:id="rId39"/>
    <p:sldId id="433" r:id="rId40"/>
    <p:sldId id="299" r:id="rId41"/>
    <p:sldId id="265" r:id="rId42"/>
    <p:sldId id="493" r:id="rId43"/>
    <p:sldId id="512" r:id="rId44"/>
    <p:sldId id="300" r:id="rId45"/>
    <p:sldId id="309" r:id="rId46"/>
    <p:sldId id="468" r:id="rId47"/>
    <p:sldId id="365" r:id="rId48"/>
    <p:sldId id="268" r:id="rId49"/>
    <p:sldId id="498" r:id="rId50"/>
    <p:sldId id="435" r:id="rId51"/>
    <p:sldId id="303" r:id="rId52"/>
    <p:sldId id="269" r:id="rId53"/>
    <p:sldId id="497" r:id="rId54"/>
    <p:sldId id="440" r:id="rId55"/>
    <p:sldId id="270" r:id="rId56"/>
    <p:sldId id="410" r:id="rId57"/>
    <p:sldId id="384" r:id="rId58"/>
    <p:sldId id="502" r:id="rId59"/>
    <p:sldId id="511" r:id="rId60"/>
    <p:sldId id="476" r:id="rId61"/>
    <p:sldId id="503" r:id="rId62"/>
    <p:sldId id="504" r:id="rId63"/>
    <p:sldId id="477" r:id="rId64"/>
    <p:sldId id="478" r:id="rId65"/>
    <p:sldId id="506" r:id="rId66"/>
    <p:sldId id="507" r:id="rId67"/>
    <p:sldId id="508" r:id="rId68"/>
    <p:sldId id="509" r:id="rId69"/>
    <p:sldId id="510" r:id="rId70"/>
    <p:sldId id="479" r:id="rId71"/>
    <p:sldId id="456" r:id="rId72"/>
    <p:sldId id="491" r:id="rId73"/>
    <p:sldId id="488" r:id="rId74"/>
    <p:sldId id="490" r:id="rId75"/>
    <p:sldId id="489" r:id="rId76"/>
    <p:sldId id="513" r:id="rId77"/>
    <p:sldId id="514" r:id="rId78"/>
    <p:sldId id="515" r:id="rId79"/>
    <p:sldId id="516" r:id="rId80"/>
    <p:sldId id="517" r:id="rId81"/>
    <p:sldId id="518" r:id="rId82"/>
    <p:sldId id="418" r:id="rId83"/>
    <p:sldId id="461" r:id="rId84"/>
    <p:sldId id="457" r:id="rId85"/>
    <p:sldId id="496" r:id="rId8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van Lessa" initials="I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8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4660"/>
  </p:normalViewPr>
  <p:slideViewPr>
    <p:cSldViewPr snapToGrid="0">
      <p:cViewPr varScale="1">
        <p:scale>
          <a:sx n="72" d="100"/>
          <a:sy n="72" d="100"/>
        </p:scale>
        <p:origin x="1350" y="72"/>
      </p:cViewPr>
      <p:guideLst/>
    </p:cSldViewPr>
  </p:slideViewPr>
  <p:notesTextViewPr>
    <p:cViewPr>
      <p:scale>
        <a:sx n="1" d="1"/>
        <a:sy n="1" d="1"/>
      </p:scale>
      <p:origin x="0" y="0"/>
    </p:cViewPr>
  </p:notesTextViewPr>
  <p:sorterViewPr>
    <p:cViewPr varScale="1">
      <p:scale>
        <a:sx n="1" d="1"/>
        <a:sy n="1" d="1"/>
      </p:scale>
      <p:origin x="0" y="-11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slide" Target="slides/slide77.xml"/><Relationship Id="rId89"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4" Type="http://schemas.openxmlformats.org/officeDocument/2006/relationships/slideMaster" Target="slideMasters/slideMaster4.xml"/><Relationship Id="rId9"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04-12-04T20:36:58.986" idx="1">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DFDAF6-4517-4DD8-AE78-61BBE7ACA118}"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pt-BR"/>
        </a:p>
      </dgm:t>
    </dgm:pt>
    <dgm:pt modelId="{B15688A1-8EAE-4932-AEDE-A22FC657B223}" type="pres">
      <dgm:prSet presAssocID="{72DFDAF6-4517-4DD8-AE78-61BBE7ACA118}" presName="linear" presStyleCnt="0">
        <dgm:presLayoutVars>
          <dgm:animLvl val="lvl"/>
          <dgm:resizeHandles val="exact"/>
        </dgm:presLayoutVars>
      </dgm:prSet>
      <dgm:spPr/>
    </dgm:pt>
  </dgm:ptLst>
  <dgm:cxnLst>
    <dgm:cxn modelId="{CF12610A-F375-4D84-839C-C93851555944}" type="presOf" srcId="{72DFDAF6-4517-4DD8-AE78-61BBE7ACA118}" destId="{B15688A1-8EAE-4932-AEDE-A22FC657B223}"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AE22C4-39F4-4C2D-A7E1-C64471598B92}"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pt-BR"/>
        </a:p>
      </dgm:t>
    </dgm:pt>
    <dgm:pt modelId="{F9C9E536-FF04-421C-9DED-2C6F389E1A63}">
      <dgm:prSet phldrT="[Texto]"/>
      <dgm:spPr/>
      <dgm:t>
        <a:bodyPr/>
        <a:lstStyle/>
        <a:p>
          <a:r>
            <a:rPr lang="pt-BR" dirty="0"/>
            <a:t>1.</a:t>
          </a:r>
          <a:r>
            <a:rPr lang="pt-BR" dirty="0" err="1"/>
            <a:t>Nabopolassar</a:t>
          </a:r>
          <a:endParaRPr lang="pt-BR" dirty="0"/>
        </a:p>
      </dgm:t>
    </dgm:pt>
    <dgm:pt modelId="{E7A94750-84B9-4991-97B9-40A9AEEB09F7}" type="parTrans" cxnId="{56181AE3-FC21-4FF4-BAC7-9CEB9330C5D6}">
      <dgm:prSet/>
      <dgm:spPr/>
      <dgm:t>
        <a:bodyPr/>
        <a:lstStyle/>
        <a:p>
          <a:endParaRPr lang="pt-BR"/>
        </a:p>
      </dgm:t>
    </dgm:pt>
    <dgm:pt modelId="{D562B147-2F02-4771-B103-B489CE533C00}" type="sibTrans" cxnId="{56181AE3-FC21-4FF4-BAC7-9CEB9330C5D6}">
      <dgm:prSet/>
      <dgm:spPr/>
      <dgm:t>
        <a:bodyPr/>
        <a:lstStyle/>
        <a:p>
          <a:endParaRPr lang="pt-BR"/>
        </a:p>
      </dgm:t>
    </dgm:pt>
    <dgm:pt modelId="{30A457B5-4CF3-4DBA-B974-FD2076F95AD0}">
      <dgm:prSet phldrT="[Texto]"/>
      <dgm:spPr/>
      <dgm:t>
        <a:bodyPr/>
        <a:lstStyle/>
        <a:p>
          <a:r>
            <a:rPr lang="pt-BR" dirty="0"/>
            <a:t>2.Nabucodonosor </a:t>
          </a:r>
        </a:p>
      </dgm:t>
    </dgm:pt>
    <dgm:pt modelId="{41AC5CFA-7939-4655-A818-A9A8951A0713}" type="parTrans" cxnId="{E83EF5F5-A347-4875-B5FC-9D0E9274C59C}">
      <dgm:prSet/>
      <dgm:spPr/>
      <dgm:t>
        <a:bodyPr/>
        <a:lstStyle/>
        <a:p>
          <a:endParaRPr lang="pt-BR"/>
        </a:p>
      </dgm:t>
    </dgm:pt>
    <dgm:pt modelId="{950DE716-2ED7-4EAF-9AF2-9B0C241E88E5}" type="sibTrans" cxnId="{E83EF5F5-A347-4875-B5FC-9D0E9274C59C}">
      <dgm:prSet/>
      <dgm:spPr/>
      <dgm:t>
        <a:bodyPr/>
        <a:lstStyle/>
        <a:p>
          <a:endParaRPr lang="pt-BR"/>
        </a:p>
      </dgm:t>
    </dgm:pt>
    <dgm:pt modelId="{86FEB225-6432-4D76-A7EB-22E521774A5A}">
      <dgm:prSet phldrT="[Texto]"/>
      <dgm:spPr/>
      <dgm:t>
        <a:bodyPr/>
        <a:lstStyle/>
        <a:p>
          <a:r>
            <a:rPr lang="pt-BR" dirty="0"/>
            <a:t>3.</a:t>
          </a:r>
          <a:r>
            <a:rPr lang="pt-BR" dirty="0" err="1"/>
            <a:t>Evilmerodaque</a:t>
          </a:r>
          <a:r>
            <a:rPr lang="pt-BR" dirty="0"/>
            <a:t>, filho</a:t>
          </a:r>
        </a:p>
      </dgm:t>
    </dgm:pt>
    <dgm:pt modelId="{3E6D9666-A3D8-43F7-83A0-F19559B17C05}" type="parTrans" cxnId="{8433BEA3-47F4-40B9-9E89-916DA64C1FAA}">
      <dgm:prSet/>
      <dgm:spPr/>
      <dgm:t>
        <a:bodyPr/>
        <a:lstStyle/>
        <a:p>
          <a:endParaRPr lang="pt-BR"/>
        </a:p>
      </dgm:t>
    </dgm:pt>
    <dgm:pt modelId="{26379EC6-A3A1-446C-94E8-744B27430737}" type="sibTrans" cxnId="{8433BEA3-47F4-40B9-9E89-916DA64C1FAA}">
      <dgm:prSet/>
      <dgm:spPr/>
      <dgm:t>
        <a:bodyPr/>
        <a:lstStyle/>
        <a:p>
          <a:endParaRPr lang="pt-BR"/>
        </a:p>
      </dgm:t>
    </dgm:pt>
    <dgm:pt modelId="{D8B226BC-9887-474B-94F5-37FE6102F943}">
      <dgm:prSet phldrT="[Texto]"/>
      <dgm:spPr/>
      <dgm:t>
        <a:bodyPr/>
        <a:lstStyle/>
        <a:p>
          <a:r>
            <a:rPr lang="pt-BR" dirty="0"/>
            <a:t>filha</a:t>
          </a:r>
        </a:p>
      </dgm:t>
    </dgm:pt>
    <dgm:pt modelId="{B4A7574E-0CE7-4515-9B58-9EF8483CD2F0}" type="parTrans" cxnId="{4395A656-1996-4D69-A4D0-AAD51396B9D5}">
      <dgm:prSet/>
      <dgm:spPr/>
      <dgm:t>
        <a:bodyPr/>
        <a:lstStyle/>
        <a:p>
          <a:endParaRPr lang="pt-BR"/>
        </a:p>
      </dgm:t>
    </dgm:pt>
    <dgm:pt modelId="{6A8F271D-27FA-41B7-8584-F1BBCF3D98B8}" type="sibTrans" cxnId="{4395A656-1996-4D69-A4D0-AAD51396B9D5}">
      <dgm:prSet/>
      <dgm:spPr/>
      <dgm:t>
        <a:bodyPr/>
        <a:lstStyle/>
        <a:p>
          <a:endParaRPr lang="pt-BR"/>
        </a:p>
      </dgm:t>
    </dgm:pt>
    <dgm:pt modelId="{D541983F-C2EE-4E79-BE82-5DB2A3DB8DBB}">
      <dgm:prSet/>
      <dgm:spPr/>
      <dgm:t>
        <a:bodyPr/>
        <a:lstStyle/>
        <a:p>
          <a:r>
            <a:rPr lang="pt-BR" dirty="0"/>
            <a:t>Filha (as)</a:t>
          </a:r>
        </a:p>
      </dgm:t>
    </dgm:pt>
    <dgm:pt modelId="{9FA0FE2C-5AA4-4770-964F-23585F1BA46E}" type="parTrans" cxnId="{BA096171-A364-4CE4-9C4C-ABF02E8C7EFB}">
      <dgm:prSet/>
      <dgm:spPr/>
      <dgm:t>
        <a:bodyPr/>
        <a:lstStyle/>
        <a:p>
          <a:endParaRPr lang="pt-BR"/>
        </a:p>
      </dgm:t>
    </dgm:pt>
    <dgm:pt modelId="{5C4A44BB-01FA-4AD9-AE09-D8378A3CC110}" type="sibTrans" cxnId="{BA096171-A364-4CE4-9C4C-ABF02E8C7EFB}">
      <dgm:prSet/>
      <dgm:spPr/>
      <dgm:t>
        <a:bodyPr/>
        <a:lstStyle/>
        <a:p>
          <a:endParaRPr lang="pt-BR"/>
        </a:p>
      </dgm:t>
    </dgm:pt>
    <dgm:pt modelId="{03BB2139-5DDB-4FC2-BD74-FF92915A4111}">
      <dgm:prSet/>
      <dgm:spPr/>
      <dgm:t>
        <a:bodyPr/>
        <a:lstStyle/>
        <a:p>
          <a:r>
            <a:rPr lang="pt-BR" dirty="0"/>
            <a:t>7.Belsazar</a:t>
          </a:r>
        </a:p>
      </dgm:t>
    </dgm:pt>
    <dgm:pt modelId="{043AE520-143F-4F71-AC34-526BCB2478B1}" type="parTrans" cxnId="{03D558D2-038A-45DD-AD70-140FAAA05127}">
      <dgm:prSet/>
      <dgm:spPr/>
      <dgm:t>
        <a:bodyPr/>
        <a:lstStyle/>
        <a:p>
          <a:endParaRPr lang="pt-BR"/>
        </a:p>
      </dgm:t>
    </dgm:pt>
    <dgm:pt modelId="{505E361F-21AC-4696-BCFE-D90CC5AB2347}" type="sibTrans" cxnId="{03D558D2-038A-45DD-AD70-140FAAA05127}">
      <dgm:prSet/>
      <dgm:spPr/>
      <dgm:t>
        <a:bodyPr/>
        <a:lstStyle/>
        <a:p>
          <a:endParaRPr lang="pt-BR"/>
        </a:p>
      </dgm:t>
    </dgm:pt>
    <dgm:pt modelId="{83A055FF-B59A-48B2-88CC-D6A50C3B878A}">
      <dgm:prSet/>
      <dgm:spPr/>
      <dgm:t>
        <a:bodyPr/>
        <a:lstStyle/>
        <a:p>
          <a:r>
            <a:rPr lang="pt-BR" dirty="0"/>
            <a:t>5.</a:t>
          </a:r>
          <a:r>
            <a:rPr lang="pt-BR" dirty="0" err="1"/>
            <a:t>Labashi-Marduque</a:t>
          </a:r>
          <a:endParaRPr lang="pt-BR" dirty="0"/>
        </a:p>
      </dgm:t>
    </dgm:pt>
    <dgm:pt modelId="{6584FDA3-730D-4CA2-B502-C37731B2F738}" type="parTrans" cxnId="{38C75AEC-3D0A-42AD-8716-9BE4E37703C4}">
      <dgm:prSet/>
      <dgm:spPr/>
      <dgm:t>
        <a:bodyPr/>
        <a:lstStyle/>
        <a:p>
          <a:endParaRPr lang="pt-BR"/>
        </a:p>
      </dgm:t>
    </dgm:pt>
    <dgm:pt modelId="{6D158B05-0250-4711-BE13-AE8CE6E3F9B0}" type="sibTrans" cxnId="{38C75AEC-3D0A-42AD-8716-9BE4E37703C4}">
      <dgm:prSet/>
      <dgm:spPr/>
      <dgm:t>
        <a:bodyPr/>
        <a:lstStyle/>
        <a:p>
          <a:endParaRPr lang="pt-BR"/>
        </a:p>
      </dgm:t>
    </dgm:pt>
    <dgm:pt modelId="{8B8C29FB-C0E7-4DAE-9496-15C5BA264C0E}">
      <dgm:prSet/>
      <dgm:spPr/>
      <dgm:t>
        <a:bodyPr/>
        <a:lstStyle/>
        <a:p>
          <a:r>
            <a:rPr lang="pt-BR" dirty="0"/>
            <a:t>6. </a:t>
          </a:r>
          <a:r>
            <a:rPr lang="pt-BR" dirty="0" err="1"/>
            <a:t>Nabonido</a:t>
          </a:r>
          <a:r>
            <a:rPr lang="pt-BR" dirty="0"/>
            <a:t>, genro</a:t>
          </a:r>
        </a:p>
      </dgm:t>
    </dgm:pt>
    <dgm:pt modelId="{72C37ED5-FD75-48C3-BB5D-50F81E7EEB7E}" type="parTrans" cxnId="{7042D81C-8553-46BD-9784-9228CFE41656}">
      <dgm:prSet/>
      <dgm:spPr/>
      <dgm:t>
        <a:bodyPr/>
        <a:lstStyle/>
        <a:p>
          <a:endParaRPr lang="pt-BR"/>
        </a:p>
      </dgm:t>
    </dgm:pt>
    <dgm:pt modelId="{0E330EA6-D1A2-4ABF-B4B1-C9AD38A0B1A7}" type="sibTrans" cxnId="{7042D81C-8553-46BD-9784-9228CFE41656}">
      <dgm:prSet/>
      <dgm:spPr/>
      <dgm:t>
        <a:bodyPr/>
        <a:lstStyle/>
        <a:p>
          <a:endParaRPr lang="pt-BR"/>
        </a:p>
      </dgm:t>
    </dgm:pt>
    <dgm:pt modelId="{CAC6793C-78AB-425A-AF51-43E6700B218D}">
      <dgm:prSet/>
      <dgm:spPr/>
      <dgm:t>
        <a:bodyPr/>
        <a:lstStyle/>
        <a:p>
          <a:r>
            <a:rPr lang="pt-BR" dirty="0"/>
            <a:t>4.</a:t>
          </a:r>
          <a:r>
            <a:rPr lang="pt-BR" dirty="0" err="1"/>
            <a:t>Neriglissar</a:t>
          </a:r>
          <a:r>
            <a:rPr lang="pt-BR" dirty="0"/>
            <a:t>, genro</a:t>
          </a:r>
        </a:p>
      </dgm:t>
    </dgm:pt>
    <dgm:pt modelId="{93D0D2F1-0CAB-4F10-94CC-F4194E432503}" type="parTrans" cxnId="{1120EC65-E443-4CDA-8992-8D3BF7E5D3A9}">
      <dgm:prSet/>
      <dgm:spPr/>
      <dgm:t>
        <a:bodyPr/>
        <a:lstStyle/>
        <a:p>
          <a:endParaRPr lang="pt-BR"/>
        </a:p>
      </dgm:t>
    </dgm:pt>
    <dgm:pt modelId="{613117FB-EB60-498F-9D58-8A712ED204F9}" type="sibTrans" cxnId="{1120EC65-E443-4CDA-8992-8D3BF7E5D3A9}">
      <dgm:prSet/>
      <dgm:spPr/>
      <dgm:t>
        <a:bodyPr/>
        <a:lstStyle/>
        <a:p>
          <a:endParaRPr lang="pt-BR"/>
        </a:p>
      </dgm:t>
    </dgm:pt>
    <dgm:pt modelId="{F94E737F-A1E9-44C4-A2DE-48CD585E0206}" type="pres">
      <dgm:prSet presAssocID="{2BAE22C4-39F4-4C2D-A7E1-C64471598B92}" presName="hierChild1" presStyleCnt="0">
        <dgm:presLayoutVars>
          <dgm:chPref val="1"/>
          <dgm:dir/>
          <dgm:animOne val="branch"/>
          <dgm:animLvl val="lvl"/>
          <dgm:resizeHandles/>
        </dgm:presLayoutVars>
      </dgm:prSet>
      <dgm:spPr/>
    </dgm:pt>
    <dgm:pt modelId="{CE79DB20-87E7-4EDF-87C7-A17BA8CFF9FE}" type="pres">
      <dgm:prSet presAssocID="{F9C9E536-FF04-421C-9DED-2C6F389E1A63}" presName="hierRoot1" presStyleCnt="0"/>
      <dgm:spPr/>
    </dgm:pt>
    <dgm:pt modelId="{40E58292-9006-4B43-8026-6FF354050BC3}" type="pres">
      <dgm:prSet presAssocID="{F9C9E536-FF04-421C-9DED-2C6F389E1A63}" presName="composite" presStyleCnt="0"/>
      <dgm:spPr/>
    </dgm:pt>
    <dgm:pt modelId="{0C14E328-1D69-4261-8EE8-8221A70CE23F}" type="pres">
      <dgm:prSet presAssocID="{F9C9E536-FF04-421C-9DED-2C6F389E1A63}" presName="background" presStyleLbl="node0" presStyleIdx="0" presStyleCnt="1"/>
      <dgm:spPr/>
    </dgm:pt>
    <dgm:pt modelId="{4B77FBF5-C2EF-4826-9187-D32B8351C599}" type="pres">
      <dgm:prSet presAssocID="{F9C9E536-FF04-421C-9DED-2C6F389E1A63}" presName="text" presStyleLbl="fgAcc0" presStyleIdx="0" presStyleCnt="1">
        <dgm:presLayoutVars>
          <dgm:chPref val="3"/>
        </dgm:presLayoutVars>
      </dgm:prSet>
      <dgm:spPr/>
    </dgm:pt>
    <dgm:pt modelId="{25877D02-D8AF-4F4A-A221-0D9D8DB16790}" type="pres">
      <dgm:prSet presAssocID="{F9C9E536-FF04-421C-9DED-2C6F389E1A63}" presName="hierChild2" presStyleCnt="0"/>
      <dgm:spPr/>
    </dgm:pt>
    <dgm:pt modelId="{DF894E4C-FBEB-4B06-9BFC-2012537CA6DF}" type="pres">
      <dgm:prSet presAssocID="{41AC5CFA-7939-4655-A818-A9A8951A0713}" presName="Name10" presStyleLbl="parChTrans1D2" presStyleIdx="0" presStyleCnt="1"/>
      <dgm:spPr/>
    </dgm:pt>
    <dgm:pt modelId="{42824896-7441-49EA-8810-C957058E8454}" type="pres">
      <dgm:prSet presAssocID="{30A457B5-4CF3-4DBA-B974-FD2076F95AD0}" presName="hierRoot2" presStyleCnt="0"/>
      <dgm:spPr/>
    </dgm:pt>
    <dgm:pt modelId="{C7C23788-BDEA-4A92-8577-853D27BC563E}" type="pres">
      <dgm:prSet presAssocID="{30A457B5-4CF3-4DBA-B974-FD2076F95AD0}" presName="composite2" presStyleCnt="0"/>
      <dgm:spPr/>
    </dgm:pt>
    <dgm:pt modelId="{035DFE90-86DA-41AF-90C3-99BB8DA4E9B2}" type="pres">
      <dgm:prSet presAssocID="{30A457B5-4CF3-4DBA-B974-FD2076F95AD0}" presName="background2" presStyleLbl="node2" presStyleIdx="0" presStyleCnt="1"/>
      <dgm:spPr/>
    </dgm:pt>
    <dgm:pt modelId="{4FCEC3C5-4D62-4D41-BF68-C5832D2F6D55}" type="pres">
      <dgm:prSet presAssocID="{30A457B5-4CF3-4DBA-B974-FD2076F95AD0}" presName="text2" presStyleLbl="fgAcc2" presStyleIdx="0" presStyleCnt="1" custLinFactNeighborX="-536" custLinFactNeighborY="-4173">
        <dgm:presLayoutVars>
          <dgm:chPref val="3"/>
        </dgm:presLayoutVars>
      </dgm:prSet>
      <dgm:spPr/>
    </dgm:pt>
    <dgm:pt modelId="{9BA6A109-FE4B-49CC-8B3A-CE02142CF74E}" type="pres">
      <dgm:prSet presAssocID="{30A457B5-4CF3-4DBA-B974-FD2076F95AD0}" presName="hierChild3" presStyleCnt="0"/>
      <dgm:spPr/>
    </dgm:pt>
    <dgm:pt modelId="{1FCDC286-F329-4E8E-9D40-A37DED9D2095}" type="pres">
      <dgm:prSet presAssocID="{3E6D9666-A3D8-43F7-83A0-F19559B17C05}" presName="Name17" presStyleLbl="parChTrans1D3" presStyleIdx="0" presStyleCnt="3"/>
      <dgm:spPr/>
    </dgm:pt>
    <dgm:pt modelId="{D16FB836-823E-4496-BE30-034A66C3C522}" type="pres">
      <dgm:prSet presAssocID="{86FEB225-6432-4D76-A7EB-22E521774A5A}" presName="hierRoot3" presStyleCnt="0"/>
      <dgm:spPr/>
    </dgm:pt>
    <dgm:pt modelId="{01AA37DF-315A-45C8-945C-8E8280562ED3}" type="pres">
      <dgm:prSet presAssocID="{86FEB225-6432-4D76-A7EB-22E521774A5A}" presName="composite3" presStyleCnt="0"/>
      <dgm:spPr/>
    </dgm:pt>
    <dgm:pt modelId="{A9A19A72-CB16-4C9E-AAB4-493BFDED8A3D}" type="pres">
      <dgm:prSet presAssocID="{86FEB225-6432-4D76-A7EB-22E521774A5A}" presName="background3" presStyleLbl="node3" presStyleIdx="0" presStyleCnt="3"/>
      <dgm:spPr/>
    </dgm:pt>
    <dgm:pt modelId="{7D17049F-89F0-4EBB-AA3B-3BA4B66F4741}" type="pres">
      <dgm:prSet presAssocID="{86FEB225-6432-4D76-A7EB-22E521774A5A}" presName="text3" presStyleLbl="fgAcc3" presStyleIdx="0" presStyleCnt="3" custLinFactNeighborX="-32105" custLinFactNeighborY="-2087">
        <dgm:presLayoutVars>
          <dgm:chPref val="3"/>
        </dgm:presLayoutVars>
      </dgm:prSet>
      <dgm:spPr/>
    </dgm:pt>
    <dgm:pt modelId="{3CFBE63D-5DA5-49A1-AF5D-177A7D2673FC}" type="pres">
      <dgm:prSet presAssocID="{86FEB225-6432-4D76-A7EB-22E521774A5A}" presName="hierChild4" presStyleCnt="0"/>
      <dgm:spPr/>
    </dgm:pt>
    <dgm:pt modelId="{0D721908-FF86-47E4-8FFB-9C5C68CE962C}" type="pres">
      <dgm:prSet presAssocID="{B4A7574E-0CE7-4515-9B58-9EF8483CD2F0}" presName="Name17" presStyleLbl="parChTrans1D3" presStyleIdx="1" presStyleCnt="3"/>
      <dgm:spPr/>
    </dgm:pt>
    <dgm:pt modelId="{86DA58BB-4195-4D25-8CB1-5511AEE8401B}" type="pres">
      <dgm:prSet presAssocID="{D8B226BC-9887-474B-94F5-37FE6102F943}" presName="hierRoot3" presStyleCnt="0"/>
      <dgm:spPr/>
    </dgm:pt>
    <dgm:pt modelId="{75454391-F241-4DE9-999B-2AB376FB467A}" type="pres">
      <dgm:prSet presAssocID="{D8B226BC-9887-474B-94F5-37FE6102F943}" presName="composite3" presStyleCnt="0"/>
      <dgm:spPr/>
    </dgm:pt>
    <dgm:pt modelId="{1900CA05-3C22-4C25-B5A6-8D0BAB788F9A}" type="pres">
      <dgm:prSet presAssocID="{D8B226BC-9887-474B-94F5-37FE6102F943}" presName="background3" presStyleLbl="node3" presStyleIdx="1" presStyleCnt="3"/>
      <dgm:spPr/>
    </dgm:pt>
    <dgm:pt modelId="{44280F01-9910-4DEA-A9A3-638E79802469}" type="pres">
      <dgm:prSet presAssocID="{D8B226BC-9887-474B-94F5-37FE6102F943}" presName="text3" presStyleLbl="fgAcc3" presStyleIdx="1" presStyleCnt="3">
        <dgm:presLayoutVars>
          <dgm:chPref val="3"/>
        </dgm:presLayoutVars>
      </dgm:prSet>
      <dgm:spPr/>
    </dgm:pt>
    <dgm:pt modelId="{304B7B88-36F6-4C9A-BFBA-55CA74E06F92}" type="pres">
      <dgm:prSet presAssocID="{D8B226BC-9887-474B-94F5-37FE6102F943}" presName="hierChild4" presStyleCnt="0"/>
      <dgm:spPr/>
    </dgm:pt>
    <dgm:pt modelId="{0B5F185B-8940-4B0C-AC81-A2780F08DAEB}" type="pres">
      <dgm:prSet presAssocID="{9FA0FE2C-5AA4-4770-964F-23585F1BA46E}" presName="Name17" presStyleLbl="parChTrans1D3" presStyleIdx="2" presStyleCnt="3"/>
      <dgm:spPr/>
    </dgm:pt>
    <dgm:pt modelId="{0A2978E1-F231-4331-9E22-712DA44A0D3F}" type="pres">
      <dgm:prSet presAssocID="{D541983F-C2EE-4E79-BE82-5DB2A3DB8DBB}" presName="hierRoot3" presStyleCnt="0"/>
      <dgm:spPr/>
    </dgm:pt>
    <dgm:pt modelId="{97615EC0-CFCC-4BFD-9721-E2770237F517}" type="pres">
      <dgm:prSet presAssocID="{D541983F-C2EE-4E79-BE82-5DB2A3DB8DBB}" presName="composite3" presStyleCnt="0"/>
      <dgm:spPr/>
    </dgm:pt>
    <dgm:pt modelId="{7A6B3B5D-290C-4A35-AEFF-6592613C7FD1}" type="pres">
      <dgm:prSet presAssocID="{D541983F-C2EE-4E79-BE82-5DB2A3DB8DBB}" presName="background3" presStyleLbl="node3" presStyleIdx="2" presStyleCnt="3"/>
      <dgm:spPr/>
    </dgm:pt>
    <dgm:pt modelId="{46AC7731-0D70-43FC-B5F3-41DA12B900B5}" type="pres">
      <dgm:prSet presAssocID="{D541983F-C2EE-4E79-BE82-5DB2A3DB8DBB}" presName="text3" presStyleLbl="fgAcc3" presStyleIdx="2" presStyleCnt="3" custLinFactX="-22479" custLinFactNeighborX="-100000" custLinFactNeighborY="34">
        <dgm:presLayoutVars>
          <dgm:chPref val="3"/>
        </dgm:presLayoutVars>
      </dgm:prSet>
      <dgm:spPr/>
    </dgm:pt>
    <dgm:pt modelId="{E486EDD5-E474-4A0B-9347-BE2E414DDD28}" type="pres">
      <dgm:prSet presAssocID="{D541983F-C2EE-4E79-BE82-5DB2A3DB8DBB}" presName="hierChild4" presStyleCnt="0"/>
      <dgm:spPr/>
    </dgm:pt>
    <dgm:pt modelId="{63621B6C-2050-4189-817F-3DD782BAB300}" type="pres">
      <dgm:prSet presAssocID="{72C37ED5-FD75-48C3-BB5D-50F81E7EEB7E}" presName="Name23" presStyleLbl="parChTrans1D4" presStyleIdx="0" presStyleCnt="4"/>
      <dgm:spPr/>
    </dgm:pt>
    <dgm:pt modelId="{9A806359-92D1-43A2-B914-6343347B5577}" type="pres">
      <dgm:prSet presAssocID="{8B8C29FB-C0E7-4DAE-9496-15C5BA264C0E}" presName="hierRoot4" presStyleCnt="0"/>
      <dgm:spPr/>
    </dgm:pt>
    <dgm:pt modelId="{5C3BD50A-7EF2-4AA4-8792-A060DF18C330}" type="pres">
      <dgm:prSet presAssocID="{8B8C29FB-C0E7-4DAE-9496-15C5BA264C0E}" presName="composite4" presStyleCnt="0"/>
      <dgm:spPr/>
    </dgm:pt>
    <dgm:pt modelId="{7095A7B3-2337-4312-A9A6-53D82988FECF}" type="pres">
      <dgm:prSet presAssocID="{8B8C29FB-C0E7-4DAE-9496-15C5BA264C0E}" presName="background4" presStyleLbl="node4" presStyleIdx="0" presStyleCnt="4"/>
      <dgm:spPr/>
    </dgm:pt>
    <dgm:pt modelId="{B7A4A0E6-61B0-40DF-916C-03EEBCB16DBA}" type="pres">
      <dgm:prSet presAssocID="{8B8C29FB-C0E7-4DAE-9496-15C5BA264C0E}" presName="text4" presStyleLbl="fgAcc4" presStyleIdx="0" presStyleCnt="4" custLinFactNeighborX="-55604" custLinFactNeighborY="-5618">
        <dgm:presLayoutVars>
          <dgm:chPref val="3"/>
        </dgm:presLayoutVars>
      </dgm:prSet>
      <dgm:spPr/>
    </dgm:pt>
    <dgm:pt modelId="{9CB62BF4-C43D-4422-99CC-7A361EE9538B}" type="pres">
      <dgm:prSet presAssocID="{8B8C29FB-C0E7-4DAE-9496-15C5BA264C0E}" presName="hierChild5" presStyleCnt="0"/>
      <dgm:spPr/>
    </dgm:pt>
    <dgm:pt modelId="{94D7541B-1E02-4A86-995A-740FCF2887D1}" type="pres">
      <dgm:prSet presAssocID="{043AE520-143F-4F71-AC34-526BCB2478B1}" presName="Name23" presStyleLbl="parChTrans1D4" presStyleIdx="1" presStyleCnt="4"/>
      <dgm:spPr/>
    </dgm:pt>
    <dgm:pt modelId="{9070F6BD-22FB-4F57-8782-80194F1D80B1}" type="pres">
      <dgm:prSet presAssocID="{03BB2139-5DDB-4FC2-BD74-FF92915A4111}" presName="hierRoot4" presStyleCnt="0"/>
      <dgm:spPr/>
    </dgm:pt>
    <dgm:pt modelId="{0817A089-5795-4785-BA0D-EEABD162177F}" type="pres">
      <dgm:prSet presAssocID="{03BB2139-5DDB-4FC2-BD74-FF92915A4111}" presName="composite4" presStyleCnt="0"/>
      <dgm:spPr/>
    </dgm:pt>
    <dgm:pt modelId="{87EB445F-8138-4D10-80CF-1EEEB4887145}" type="pres">
      <dgm:prSet presAssocID="{03BB2139-5DDB-4FC2-BD74-FF92915A4111}" presName="background4" presStyleLbl="node4" presStyleIdx="1" presStyleCnt="4"/>
      <dgm:spPr/>
    </dgm:pt>
    <dgm:pt modelId="{B4709C06-6654-46F0-9710-22A4D0460A69}" type="pres">
      <dgm:prSet presAssocID="{03BB2139-5DDB-4FC2-BD74-FF92915A4111}" presName="text4" presStyleLbl="fgAcc4" presStyleIdx="1" presStyleCnt="4" custLinFactNeighborX="-55604" custLinFactNeighborY="290">
        <dgm:presLayoutVars>
          <dgm:chPref val="3"/>
        </dgm:presLayoutVars>
      </dgm:prSet>
      <dgm:spPr/>
    </dgm:pt>
    <dgm:pt modelId="{725BA55F-2B60-4C34-AA29-13E8F3B39B79}" type="pres">
      <dgm:prSet presAssocID="{03BB2139-5DDB-4FC2-BD74-FF92915A4111}" presName="hierChild5" presStyleCnt="0"/>
      <dgm:spPr/>
    </dgm:pt>
    <dgm:pt modelId="{99FDBF6F-DEED-475E-827E-E659B5BF25E3}" type="pres">
      <dgm:prSet presAssocID="{93D0D2F1-0CAB-4F10-94CC-F4194E432503}" presName="Name23" presStyleLbl="parChTrans1D4" presStyleIdx="2" presStyleCnt="4"/>
      <dgm:spPr/>
    </dgm:pt>
    <dgm:pt modelId="{F6D015F1-C132-43AC-9D02-76597A5154C5}" type="pres">
      <dgm:prSet presAssocID="{CAC6793C-78AB-425A-AF51-43E6700B218D}" presName="hierRoot4" presStyleCnt="0"/>
      <dgm:spPr/>
    </dgm:pt>
    <dgm:pt modelId="{E2FC6350-4F67-46C2-A41F-A953927ED584}" type="pres">
      <dgm:prSet presAssocID="{CAC6793C-78AB-425A-AF51-43E6700B218D}" presName="composite4" presStyleCnt="0"/>
      <dgm:spPr/>
    </dgm:pt>
    <dgm:pt modelId="{DC37A16C-09C6-4399-B7EB-9EB9B522AD1E}" type="pres">
      <dgm:prSet presAssocID="{CAC6793C-78AB-425A-AF51-43E6700B218D}" presName="background4" presStyleLbl="node4" presStyleIdx="2" presStyleCnt="4"/>
      <dgm:spPr/>
    </dgm:pt>
    <dgm:pt modelId="{E42E57C5-97FD-4898-8A6E-1B6D7A647D39}" type="pres">
      <dgm:prSet presAssocID="{CAC6793C-78AB-425A-AF51-43E6700B218D}" presName="text4" presStyleLbl="fgAcc4" presStyleIdx="2" presStyleCnt="4" custLinFactY="-36854" custLinFactNeighborX="19588" custLinFactNeighborY="-100000">
        <dgm:presLayoutVars>
          <dgm:chPref val="3"/>
        </dgm:presLayoutVars>
      </dgm:prSet>
      <dgm:spPr/>
    </dgm:pt>
    <dgm:pt modelId="{3F677722-A33E-4794-A764-56A5CF642870}" type="pres">
      <dgm:prSet presAssocID="{CAC6793C-78AB-425A-AF51-43E6700B218D}" presName="hierChild5" presStyleCnt="0"/>
      <dgm:spPr/>
    </dgm:pt>
    <dgm:pt modelId="{4A57A84F-4E82-4C1F-A856-527DA44E48EB}" type="pres">
      <dgm:prSet presAssocID="{6584FDA3-730D-4CA2-B502-C37731B2F738}" presName="Name23" presStyleLbl="parChTrans1D4" presStyleIdx="3" presStyleCnt="4"/>
      <dgm:spPr/>
    </dgm:pt>
    <dgm:pt modelId="{4A00C47D-86DA-4817-A17F-073DCEF43DFF}" type="pres">
      <dgm:prSet presAssocID="{83A055FF-B59A-48B2-88CC-D6A50C3B878A}" presName="hierRoot4" presStyleCnt="0"/>
      <dgm:spPr/>
    </dgm:pt>
    <dgm:pt modelId="{7C9EAE30-FEE5-4114-8D8C-16453EA97D23}" type="pres">
      <dgm:prSet presAssocID="{83A055FF-B59A-48B2-88CC-D6A50C3B878A}" presName="composite4" presStyleCnt="0"/>
      <dgm:spPr/>
    </dgm:pt>
    <dgm:pt modelId="{B29B38B5-68EB-4306-ACE8-EB2D20A86615}" type="pres">
      <dgm:prSet presAssocID="{83A055FF-B59A-48B2-88CC-D6A50C3B878A}" presName="background4" presStyleLbl="node4" presStyleIdx="3" presStyleCnt="4"/>
      <dgm:spPr/>
    </dgm:pt>
    <dgm:pt modelId="{1E0F1D12-2119-4FCF-B4D2-36C43BF04DFD}" type="pres">
      <dgm:prSet presAssocID="{83A055FF-B59A-48B2-88CC-D6A50C3B878A}" presName="text4" presStyleLbl="fgAcc4" presStyleIdx="3" presStyleCnt="4" custLinFactX="55741" custLinFactY="-148407" custLinFactNeighborX="100000" custLinFactNeighborY="-200000">
        <dgm:presLayoutVars>
          <dgm:chPref val="3"/>
        </dgm:presLayoutVars>
      </dgm:prSet>
      <dgm:spPr/>
    </dgm:pt>
    <dgm:pt modelId="{CEBDC209-94C8-4A5D-BE1A-C74D4F280EC8}" type="pres">
      <dgm:prSet presAssocID="{83A055FF-B59A-48B2-88CC-D6A50C3B878A}" presName="hierChild5" presStyleCnt="0"/>
      <dgm:spPr/>
    </dgm:pt>
  </dgm:ptLst>
  <dgm:cxnLst>
    <dgm:cxn modelId="{1480BAA7-D04C-4D6D-965F-F872704C14E3}" type="presOf" srcId="{03BB2139-5DDB-4FC2-BD74-FF92915A4111}" destId="{B4709C06-6654-46F0-9710-22A4D0460A69}" srcOrd="0" destOrd="0" presId="urn:microsoft.com/office/officeart/2005/8/layout/hierarchy1"/>
    <dgm:cxn modelId="{339B4FB7-753F-4E98-9D1C-0EF0977AF567}" type="presOf" srcId="{B4A7574E-0CE7-4515-9B58-9EF8483CD2F0}" destId="{0D721908-FF86-47E4-8FFB-9C5C68CE962C}" srcOrd="0" destOrd="0" presId="urn:microsoft.com/office/officeart/2005/8/layout/hierarchy1"/>
    <dgm:cxn modelId="{1120EC65-E443-4CDA-8992-8D3BF7E5D3A9}" srcId="{D541983F-C2EE-4E79-BE82-5DB2A3DB8DBB}" destId="{CAC6793C-78AB-425A-AF51-43E6700B218D}" srcOrd="1" destOrd="0" parTransId="{93D0D2F1-0CAB-4F10-94CC-F4194E432503}" sibTransId="{613117FB-EB60-498F-9D58-8A712ED204F9}"/>
    <dgm:cxn modelId="{D360CBD9-0125-488E-8ECF-8CF9149061AF}" type="presOf" srcId="{F9C9E536-FF04-421C-9DED-2C6F389E1A63}" destId="{4B77FBF5-C2EF-4826-9187-D32B8351C599}" srcOrd="0" destOrd="0" presId="urn:microsoft.com/office/officeart/2005/8/layout/hierarchy1"/>
    <dgm:cxn modelId="{8433BEA3-47F4-40B9-9E89-916DA64C1FAA}" srcId="{30A457B5-4CF3-4DBA-B974-FD2076F95AD0}" destId="{86FEB225-6432-4D76-A7EB-22E521774A5A}" srcOrd="0" destOrd="0" parTransId="{3E6D9666-A3D8-43F7-83A0-F19559B17C05}" sibTransId="{26379EC6-A3A1-446C-94E8-744B27430737}"/>
    <dgm:cxn modelId="{7042D81C-8553-46BD-9784-9228CFE41656}" srcId="{D541983F-C2EE-4E79-BE82-5DB2A3DB8DBB}" destId="{8B8C29FB-C0E7-4DAE-9496-15C5BA264C0E}" srcOrd="0" destOrd="0" parTransId="{72C37ED5-FD75-48C3-BB5D-50F81E7EEB7E}" sibTransId="{0E330EA6-D1A2-4ABF-B4B1-C9AD38A0B1A7}"/>
    <dgm:cxn modelId="{E06A75B6-2BEB-4775-9212-B0EBF1740406}" type="presOf" srcId="{86FEB225-6432-4D76-A7EB-22E521774A5A}" destId="{7D17049F-89F0-4EBB-AA3B-3BA4B66F4741}" srcOrd="0" destOrd="0" presId="urn:microsoft.com/office/officeart/2005/8/layout/hierarchy1"/>
    <dgm:cxn modelId="{03D558D2-038A-45DD-AD70-140FAAA05127}" srcId="{8B8C29FB-C0E7-4DAE-9496-15C5BA264C0E}" destId="{03BB2139-5DDB-4FC2-BD74-FF92915A4111}" srcOrd="0" destOrd="0" parTransId="{043AE520-143F-4F71-AC34-526BCB2478B1}" sibTransId="{505E361F-21AC-4696-BCFE-D90CC5AB2347}"/>
    <dgm:cxn modelId="{0907F354-F315-4003-8A6C-C328B916493B}" type="presOf" srcId="{72C37ED5-FD75-48C3-BB5D-50F81E7EEB7E}" destId="{63621B6C-2050-4189-817F-3DD782BAB300}" srcOrd="0" destOrd="0" presId="urn:microsoft.com/office/officeart/2005/8/layout/hierarchy1"/>
    <dgm:cxn modelId="{38C75AEC-3D0A-42AD-8716-9BE4E37703C4}" srcId="{CAC6793C-78AB-425A-AF51-43E6700B218D}" destId="{83A055FF-B59A-48B2-88CC-D6A50C3B878A}" srcOrd="0" destOrd="0" parTransId="{6584FDA3-730D-4CA2-B502-C37731B2F738}" sibTransId="{6D158B05-0250-4711-BE13-AE8CE6E3F9B0}"/>
    <dgm:cxn modelId="{02E0DF73-4432-47B3-BE15-657C688A4B9D}" type="presOf" srcId="{CAC6793C-78AB-425A-AF51-43E6700B218D}" destId="{E42E57C5-97FD-4898-8A6E-1B6D7A647D39}" srcOrd="0" destOrd="0" presId="urn:microsoft.com/office/officeart/2005/8/layout/hierarchy1"/>
    <dgm:cxn modelId="{56181AE3-FC21-4FF4-BAC7-9CEB9330C5D6}" srcId="{2BAE22C4-39F4-4C2D-A7E1-C64471598B92}" destId="{F9C9E536-FF04-421C-9DED-2C6F389E1A63}" srcOrd="0" destOrd="0" parTransId="{E7A94750-84B9-4991-97B9-40A9AEEB09F7}" sibTransId="{D562B147-2F02-4771-B103-B489CE533C00}"/>
    <dgm:cxn modelId="{5C21D348-0B37-4544-85A0-914AA4BB36FB}" type="presOf" srcId="{93D0D2F1-0CAB-4F10-94CC-F4194E432503}" destId="{99FDBF6F-DEED-475E-827E-E659B5BF25E3}" srcOrd="0" destOrd="0" presId="urn:microsoft.com/office/officeart/2005/8/layout/hierarchy1"/>
    <dgm:cxn modelId="{FF9F2C6B-EB62-4E02-8B45-F2B394222D64}" type="presOf" srcId="{41AC5CFA-7939-4655-A818-A9A8951A0713}" destId="{DF894E4C-FBEB-4B06-9BFC-2012537CA6DF}" srcOrd="0" destOrd="0" presId="urn:microsoft.com/office/officeart/2005/8/layout/hierarchy1"/>
    <dgm:cxn modelId="{00A1FF0A-1CD9-48B5-9BB2-C2CD7850E17C}" type="presOf" srcId="{30A457B5-4CF3-4DBA-B974-FD2076F95AD0}" destId="{4FCEC3C5-4D62-4D41-BF68-C5832D2F6D55}" srcOrd="0" destOrd="0" presId="urn:microsoft.com/office/officeart/2005/8/layout/hierarchy1"/>
    <dgm:cxn modelId="{4C8974E6-F22E-46AD-A316-BD2F2CF3E9C6}" type="presOf" srcId="{2BAE22C4-39F4-4C2D-A7E1-C64471598B92}" destId="{F94E737F-A1E9-44C4-A2DE-48CD585E0206}" srcOrd="0" destOrd="0" presId="urn:microsoft.com/office/officeart/2005/8/layout/hierarchy1"/>
    <dgm:cxn modelId="{D964D233-DE5F-4971-AA10-2D65E6877720}" type="presOf" srcId="{3E6D9666-A3D8-43F7-83A0-F19559B17C05}" destId="{1FCDC286-F329-4E8E-9D40-A37DED9D2095}" srcOrd="0" destOrd="0" presId="urn:microsoft.com/office/officeart/2005/8/layout/hierarchy1"/>
    <dgm:cxn modelId="{F4C06ED0-F47C-413B-A10D-A6EA280D6AB1}" type="presOf" srcId="{D8B226BC-9887-474B-94F5-37FE6102F943}" destId="{44280F01-9910-4DEA-A9A3-638E79802469}" srcOrd="0" destOrd="0" presId="urn:microsoft.com/office/officeart/2005/8/layout/hierarchy1"/>
    <dgm:cxn modelId="{AC826F8B-DF8F-4F63-ADBE-89926D69210C}" type="presOf" srcId="{9FA0FE2C-5AA4-4770-964F-23585F1BA46E}" destId="{0B5F185B-8940-4B0C-AC81-A2780F08DAEB}" srcOrd="0" destOrd="0" presId="urn:microsoft.com/office/officeart/2005/8/layout/hierarchy1"/>
    <dgm:cxn modelId="{E55A80B3-E9A7-4AB9-9F19-8763C76B4096}" type="presOf" srcId="{83A055FF-B59A-48B2-88CC-D6A50C3B878A}" destId="{1E0F1D12-2119-4FCF-B4D2-36C43BF04DFD}" srcOrd="0" destOrd="0" presId="urn:microsoft.com/office/officeart/2005/8/layout/hierarchy1"/>
    <dgm:cxn modelId="{61E979ED-25F9-4850-A9EA-C3809D2E24BC}" type="presOf" srcId="{043AE520-143F-4F71-AC34-526BCB2478B1}" destId="{94D7541B-1E02-4A86-995A-740FCF2887D1}" srcOrd="0" destOrd="0" presId="urn:microsoft.com/office/officeart/2005/8/layout/hierarchy1"/>
    <dgm:cxn modelId="{7E62D0BE-3817-40BB-995F-EA82605F2659}" type="presOf" srcId="{8B8C29FB-C0E7-4DAE-9496-15C5BA264C0E}" destId="{B7A4A0E6-61B0-40DF-916C-03EEBCB16DBA}" srcOrd="0" destOrd="0" presId="urn:microsoft.com/office/officeart/2005/8/layout/hierarchy1"/>
    <dgm:cxn modelId="{4395A656-1996-4D69-A4D0-AAD51396B9D5}" srcId="{30A457B5-4CF3-4DBA-B974-FD2076F95AD0}" destId="{D8B226BC-9887-474B-94F5-37FE6102F943}" srcOrd="1" destOrd="0" parTransId="{B4A7574E-0CE7-4515-9B58-9EF8483CD2F0}" sibTransId="{6A8F271D-27FA-41B7-8584-F1BBCF3D98B8}"/>
    <dgm:cxn modelId="{9A4D0EB8-A7E1-4E8C-98B0-47B86A5B41E1}" type="presOf" srcId="{6584FDA3-730D-4CA2-B502-C37731B2F738}" destId="{4A57A84F-4E82-4C1F-A856-527DA44E48EB}" srcOrd="0" destOrd="0" presId="urn:microsoft.com/office/officeart/2005/8/layout/hierarchy1"/>
    <dgm:cxn modelId="{8F29DBF4-DA2E-45E3-AE40-CDF85F63B3BB}" type="presOf" srcId="{D541983F-C2EE-4E79-BE82-5DB2A3DB8DBB}" destId="{46AC7731-0D70-43FC-B5F3-41DA12B900B5}" srcOrd="0" destOrd="0" presId="urn:microsoft.com/office/officeart/2005/8/layout/hierarchy1"/>
    <dgm:cxn modelId="{BA096171-A364-4CE4-9C4C-ABF02E8C7EFB}" srcId="{30A457B5-4CF3-4DBA-B974-FD2076F95AD0}" destId="{D541983F-C2EE-4E79-BE82-5DB2A3DB8DBB}" srcOrd="2" destOrd="0" parTransId="{9FA0FE2C-5AA4-4770-964F-23585F1BA46E}" sibTransId="{5C4A44BB-01FA-4AD9-AE09-D8378A3CC110}"/>
    <dgm:cxn modelId="{E83EF5F5-A347-4875-B5FC-9D0E9274C59C}" srcId="{F9C9E536-FF04-421C-9DED-2C6F389E1A63}" destId="{30A457B5-4CF3-4DBA-B974-FD2076F95AD0}" srcOrd="0" destOrd="0" parTransId="{41AC5CFA-7939-4655-A818-A9A8951A0713}" sibTransId="{950DE716-2ED7-4EAF-9AF2-9B0C241E88E5}"/>
    <dgm:cxn modelId="{C279973A-232F-4D32-9AE4-CF6AA21A27AE}" type="presParOf" srcId="{F94E737F-A1E9-44C4-A2DE-48CD585E0206}" destId="{CE79DB20-87E7-4EDF-87C7-A17BA8CFF9FE}" srcOrd="0" destOrd="0" presId="urn:microsoft.com/office/officeart/2005/8/layout/hierarchy1"/>
    <dgm:cxn modelId="{75EBD19C-6606-4BF6-9BC6-5D29FFC57450}" type="presParOf" srcId="{CE79DB20-87E7-4EDF-87C7-A17BA8CFF9FE}" destId="{40E58292-9006-4B43-8026-6FF354050BC3}" srcOrd="0" destOrd="0" presId="urn:microsoft.com/office/officeart/2005/8/layout/hierarchy1"/>
    <dgm:cxn modelId="{98656E05-D3DE-4812-A995-BA13761AF8EE}" type="presParOf" srcId="{40E58292-9006-4B43-8026-6FF354050BC3}" destId="{0C14E328-1D69-4261-8EE8-8221A70CE23F}" srcOrd="0" destOrd="0" presId="urn:microsoft.com/office/officeart/2005/8/layout/hierarchy1"/>
    <dgm:cxn modelId="{C66986CC-87E2-4674-A12C-BE707EA9E05A}" type="presParOf" srcId="{40E58292-9006-4B43-8026-6FF354050BC3}" destId="{4B77FBF5-C2EF-4826-9187-D32B8351C599}" srcOrd="1" destOrd="0" presId="urn:microsoft.com/office/officeart/2005/8/layout/hierarchy1"/>
    <dgm:cxn modelId="{C0FEB8A2-C83A-45B9-8FB2-D0774DE4AABE}" type="presParOf" srcId="{CE79DB20-87E7-4EDF-87C7-A17BA8CFF9FE}" destId="{25877D02-D8AF-4F4A-A221-0D9D8DB16790}" srcOrd="1" destOrd="0" presId="urn:microsoft.com/office/officeart/2005/8/layout/hierarchy1"/>
    <dgm:cxn modelId="{4951B827-06C6-480D-9D69-FEB2370989C3}" type="presParOf" srcId="{25877D02-D8AF-4F4A-A221-0D9D8DB16790}" destId="{DF894E4C-FBEB-4B06-9BFC-2012537CA6DF}" srcOrd="0" destOrd="0" presId="urn:microsoft.com/office/officeart/2005/8/layout/hierarchy1"/>
    <dgm:cxn modelId="{1C8AD1FD-AC8D-4707-A698-F0CECA86258F}" type="presParOf" srcId="{25877D02-D8AF-4F4A-A221-0D9D8DB16790}" destId="{42824896-7441-49EA-8810-C957058E8454}" srcOrd="1" destOrd="0" presId="urn:microsoft.com/office/officeart/2005/8/layout/hierarchy1"/>
    <dgm:cxn modelId="{EAD01C76-911D-4346-B62B-4E39AE16ABCB}" type="presParOf" srcId="{42824896-7441-49EA-8810-C957058E8454}" destId="{C7C23788-BDEA-4A92-8577-853D27BC563E}" srcOrd="0" destOrd="0" presId="urn:microsoft.com/office/officeart/2005/8/layout/hierarchy1"/>
    <dgm:cxn modelId="{86BEC3A3-0713-46E3-9CF4-9B8861B98D79}" type="presParOf" srcId="{C7C23788-BDEA-4A92-8577-853D27BC563E}" destId="{035DFE90-86DA-41AF-90C3-99BB8DA4E9B2}" srcOrd="0" destOrd="0" presId="urn:microsoft.com/office/officeart/2005/8/layout/hierarchy1"/>
    <dgm:cxn modelId="{CD2BB0ED-66E0-4D9B-8997-6CC47C119414}" type="presParOf" srcId="{C7C23788-BDEA-4A92-8577-853D27BC563E}" destId="{4FCEC3C5-4D62-4D41-BF68-C5832D2F6D55}" srcOrd="1" destOrd="0" presId="urn:microsoft.com/office/officeart/2005/8/layout/hierarchy1"/>
    <dgm:cxn modelId="{E05D0211-B0E0-4FA9-8DCC-0A0DF608FBD7}" type="presParOf" srcId="{42824896-7441-49EA-8810-C957058E8454}" destId="{9BA6A109-FE4B-49CC-8B3A-CE02142CF74E}" srcOrd="1" destOrd="0" presId="urn:microsoft.com/office/officeart/2005/8/layout/hierarchy1"/>
    <dgm:cxn modelId="{E3965CD4-E004-4730-9FF9-A787B628460B}" type="presParOf" srcId="{9BA6A109-FE4B-49CC-8B3A-CE02142CF74E}" destId="{1FCDC286-F329-4E8E-9D40-A37DED9D2095}" srcOrd="0" destOrd="0" presId="urn:microsoft.com/office/officeart/2005/8/layout/hierarchy1"/>
    <dgm:cxn modelId="{2C6ECACC-8B40-4241-98F8-D001FFB36396}" type="presParOf" srcId="{9BA6A109-FE4B-49CC-8B3A-CE02142CF74E}" destId="{D16FB836-823E-4496-BE30-034A66C3C522}" srcOrd="1" destOrd="0" presId="urn:microsoft.com/office/officeart/2005/8/layout/hierarchy1"/>
    <dgm:cxn modelId="{F08B4ED7-67AE-4266-8F29-52B4ED6C49E0}" type="presParOf" srcId="{D16FB836-823E-4496-BE30-034A66C3C522}" destId="{01AA37DF-315A-45C8-945C-8E8280562ED3}" srcOrd="0" destOrd="0" presId="urn:microsoft.com/office/officeart/2005/8/layout/hierarchy1"/>
    <dgm:cxn modelId="{053D5010-D197-4E42-B843-881B5F6B60D0}" type="presParOf" srcId="{01AA37DF-315A-45C8-945C-8E8280562ED3}" destId="{A9A19A72-CB16-4C9E-AAB4-493BFDED8A3D}" srcOrd="0" destOrd="0" presId="urn:microsoft.com/office/officeart/2005/8/layout/hierarchy1"/>
    <dgm:cxn modelId="{12C5E032-7E1B-4481-9F81-28FAF31D085A}" type="presParOf" srcId="{01AA37DF-315A-45C8-945C-8E8280562ED3}" destId="{7D17049F-89F0-4EBB-AA3B-3BA4B66F4741}" srcOrd="1" destOrd="0" presId="urn:microsoft.com/office/officeart/2005/8/layout/hierarchy1"/>
    <dgm:cxn modelId="{1B1BAE5D-C08D-41E9-9C2C-294D8D3997DD}" type="presParOf" srcId="{D16FB836-823E-4496-BE30-034A66C3C522}" destId="{3CFBE63D-5DA5-49A1-AF5D-177A7D2673FC}" srcOrd="1" destOrd="0" presId="urn:microsoft.com/office/officeart/2005/8/layout/hierarchy1"/>
    <dgm:cxn modelId="{2CD7FCB8-A6C6-49E1-8401-242552D94401}" type="presParOf" srcId="{9BA6A109-FE4B-49CC-8B3A-CE02142CF74E}" destId="{0D721908-FF86-47E4-8FFB-9C5C68CE962C}" srcOrd="2" destOrd="0" presId="urn:microsoft.com/office/officeart/2005/8/layout/hierarchy1"/>
    <dgm:cxn modelId="{580BEB20-66E7-4B2E-8660-ED49BBB362FA}" type="presParOf" srcId="{9BA6A109-FE4B-49CC-8B3A-CE02142CF74E}" destId="{86DA58BB-4195-4D25-8CB1-5511AEE8401B}" srcOrd="3" destOrd="0" presId="urn:microsoft.com/office/officeart/2005/8/layout/hierarchy1"/>
    <dgm:cxn modelId="{A51324C8-EE32-420D-930E-FDF12853ACE9}" type="presParOf" srcId="{86DA58BB-4195-4D25-8CB1-5511AEE8401B}" destId="{75454391-F241-4DE9-999B-2AB376FB467A}" srcOrd="0" destOrd="0" presId="urn:microsoft.com/office/officeart/2005/8/layout/hierarchy1"/>
    <dgm:cxn modelId="{F6DB3EC4-15A2-4CA4-90AF-EE4EB6CC9ECB}" type="presParOf" srcId="{75454391-F241-4DE9-999B-2AB376FB467A}" destId="{1900CA05-3C22-4C25-B5A6-8D0BAB788F9A}" srcOrd="0" destOrd="0" presId="urn:microsoft.com/office/officeart/2005/8/layout/hierarchy1"/>
    <dgm:cxn modelId="{1BD43C65-B209-4211-AA96-B7AA009546D7}" type="presParOf" srcId="{75454391-F241-4DE9-999B-2AB376FB467A}" destId="{44280F01-9910-4DEA-A9A3-638E79802469}" srcOrd="1" destOrd="0" presId="urn:microsoft.com/office/officeart/2005/8/layout/hierarchy1"/>
    <dgm:cxn modelId="{D01FA629-C6FB-4836-8C15-345898E14ABC}" type="presParOf" srcId="{86DA58BB-4195-4D25-8CB1-5511AEE8401B}" destId="{304B7B88-36F6-4C9A-BFBA-55CA74E06F92}" srcOrd="1" destOrd="0" presId="urn:microsoft.com/office/officeart/2005/8/layout/hierarchy1"/>
    <dgm:cxn modelId="{64E931F4-B70A-4A08-9D53-C941DFF92219}" type="presParOf" srcId="{9BA6A109-FE4B-49CC-8B3A-CE02142CF74E}" destId="{0B5F185B-8940-4B0C-AC81-A2780F08DAEB}" srcOrd="4" destOrd="0" presId="urn:microsoft.com/office/officeart/2005/8/layout/hierarchy1"/>
    <dgm:cxn modelId="{5143E701-4B6C-4289-881B-3A8DBEF1AA8D}" type="presParOf" srcId="{9BA6A109-FE4B-49CC-8B3A-CE02142CF74E}" destId="{0A2978E1-F231-4331-9E22-712DA44A0D3F}" srcOrd="5" destOrd="0" presId="urn:microsoft.com/office/officeart/2005/8/layout/hierarchy1"/>
    <dgm:cxn modelId="{0FEA6F0A-EEE8-4B1E-9415-555A8EC50FF4}" type="presParOf" srcId="{0A2978E1-F231-4331-9E22-712DA44A0D3F}" destId="{97615EC0-CFCC-4BFD-9721-E2770237F517}" srcOrd="0" destOrd="0" presId="urn:microsoft.com/office/officeart/2005/8/layout/hierarchy1"/>
    <dgm:cxn modelId="{F201F0A0-4D99-4F21-9676-A669ADD433C5}" type="presParOf" srcId="{97615EC0-CFCC-4BFD-9721-E2770237F517}" destId="{7A6B3B5D-290C-4A35-AEFF-6592613C7FD1}" srcOrd="0" destOrd="0" presId="urn:microsoft.com/office/officeart/2005/8/layout/hierarchy1"/>
    <dgm:cxn modelId="{AF6280C7-B525-452B-B11C-4D4ADFE33B36}" type="presParOf" srcId="{97615EC0-CFCC-4BFD-9721-E2770237F517}" destId="{46AC7731-0D70-43FC-B5F3-41DA12B900B5}" srcOrd="1" destOrd="0" presId="urn:microsoft.com/office/officeart/2005/8/layout/hierarchy1"/>
    <dgm:cxn modelId="{4D1947DC-8001-4042-977C-B53892325EAB}" type="presParOf" srcId="{0A2978E1-F231-4331-9E22-712DA44A0D3F}" destId="{E486EDD5-E474-4A0B-9347-BE2E414DDD28}" srcOrd="1" destOrd="0" presId="urn:microsoft.com/office/officeart/2005/8/layout/hierarchy1"/>
    <dgm:cxn modelId="{8392BE51-12F8-4A4F-93CE-76ACE28EB409}" type="presParOf" srcId="{E486EDD5-E474-4A0B-9347-BE2E414DDD28}" destId="{63621B6C-2050-4189-817F-3DD782BAB300}" srcOrd="0" destOrd="0" presId="urn:microsoft.com/office/officeart/2005/8/layout/hierarchy1"/>
    <dgm:cxn modelId="{94FA58E6-2976-4A3B-918D-2A9B66600608}" type="presParOf" srcId="{E486EDD5-E474-4A0B-9347-BE2E414DDD28}" destId="{9A806359-92D1-43A2-B914-6343347B5577}" srcOrd="1" destOrd="0" presId="urn:microsoft.com/office/officeart/2005/8/layout/hierarchy1"/>
    <dgm:cxn modelId="{CB061E62-6A84-448B-AE8E-E0BB873403E0}" type="presParOf" srcId="{9A806359-92D1-43A2-B914-6343347B5577}" destId="{5C3BD50A-7EF2-4AA4-8792-A060DF18C330}" srcOrd="0" destOrd="0" presId="urn:microsoft.com/office/officeart/2005/8/layout/hierarchy1"/>
    <dgm:cxn modelId="{33D31AAD-7CE1-48C0-B45C-15FE4207904E}" type="presParOf" srcId="{5C3BD50A-7EF2-4AA4-8792-A060DF18C330}" destId="{7095A7B3-2337-4312-A9A6-53D82988FECF}" srcOrd="0" destOrd="0" presId="urn:microsoft.com/office/officeart/2005/8/layout/hierarchy1"/>
    <dgm:cxn modelId="{1DF2F88D-7602-4DCF-AD86-B4E49FC52EF2}" type="presParOf" srcId="{5C3BD50A-7EF2-4AA4-8792-A060DF18C330}" destId="{B7A4A0E6-61B0-40DF-916C-03EEBCB16DBA}" srcOrd="1" destOrd="0" presId="urn:microsoft.com/office/officeart/2005/8/layout/hierarchy1"/>
    <dgm:cxn modelId="{D9B377A7-02BF-423B-8567-0C8AEA38194F}" type="presParOf" srcId="{9A806359-92D1-43A2-B914-6343347B5577}" destId="{9CB62BF4-C43D-4422-99CC-7A361EE9538B}" srcOrd="1" destOrd="0" presId="urn:microsoft.com/office/officeart/2005/8/layout/hierarchy1"/>
    <dgm:cxn modelId="{246D34EA-D3E6-4872-AC64-ECDC7A0E61E9}" type="presParOf" srcId="{9CB62BF4-C43D-4422-99CC-7A361EE9538B}" destId="{94D7541B-1E02-4A86-995A-740FCF2887D1}" srcOrd="0" destOrd="0" presId="urn:microsoft.com/office/officeart/2005/8/layout/hierarchy1"/>
    <dgm:cxn modelId="{27F25DAA-E62B-4EB6-88B6-2FECF8CCB120}" type="presParOf" srcId="{9CB62BF4-C43D-4422-99CC-7A361EE9538B}" destId="{9070F6BD-22FB-4F57-8782-80194F1D80B1}" srcOrd="1" destOrd="0" presId="urn:microsoft.com/office/officeart/2005/8/layout/hierarchy1"/>
    <dgm:cxn modelId="{4FA5A425-6032-44E6-BD59-5D609BB8A231}" type="presParOf" srcId="{9070F6BD-22FB-4F57-8782-80194F1D80B1}" destId="{0817A089-5795-4785-BA0D-EEABD162177F}" srcOrd="0" destOrd="0" presId="urn:microsoft.com/office/officeart/2005/8/layout/hierarchy1"/>
    <dgm:cxn modelId="{5621DCA8-80B0-45A9-8947-EBA06EBF46AF}" type="presParOf" srcId="{0817A089-5795-4785-BA0D-EEABD162177F}" destId="{87EB445F-8138-4D10-80CF-1EEEB4887145}" srcOrd="0" destOrd="0" presId="urn:microsoft.com/office/officeart/2005/8/layout/hierarchy1"/>
    <dgm:cxn modelId="{B74993D7-AB6B-43B6-84D5-855B7BF29A3A}" type="presParOf" srcId="{0817A089-5795-4785-BA0D-EEABD162177F}" destId="{B4709C06-6654-46F0-9710-22A4D0460A69}" srcOrd="1" destOrd="0" presId="urn:microsoft.com/office/officeart/2005/8/layout/hierarchy1"/>
    <dgm:cxn modelId="{10E052A5-74B9-4517-A93A-03FBF7E5E384}" type="presParOf" srcId="{9070F6BD-22FB-4F57-8782-80194F1D80B1}" destId="{725BA55F-2B60-4C34-AA29-13E8F3B39B79}" srcOrd="1" destOrd="0" presId="urn:microsoft.com/office/officeart/2005/8/layout/hierarchy1"/>
    <dgm:cxn modelId="{DB82BBEA-E5B4-40DC-88EC-EFA03197546B}" type="presParOf" srcId="{E486EDD5-E474-4A0B-9347-BE2E414DDD28}" destId="{99FDBF6F-DEED-475E-827E-E659B5BF25E3}" srcOrd="2" destOrd="0" presId="urn:microsoft.com/office/officeart/2005/8/layout/hierarchy1"/>
    <dgm:cxn modelId="{D79A4275-061B-454E-B17F-35C4329C23BE}" type="presParOf" srcId="{E486EDD5-E474-4A0B-9347-BE2E414DDD28}" destId="{F6D015F1-C132-43AC-9D02-76597A5154C5}" srcOrd="3" destOrd="0" presId="urn:microsoft.com/office/officeart/2005/8/layout/hierarchy1"/>
    <dgm:cxn modelId="{9EFD2975-FC67-40C2-B6C8-08F5B7BC8232}" type="presParOf" srcId="{F6D015F1-C132-43AC-9D02-76597A5154C5}" destId="{E2FC6350-4F67-46C2-A41F-A953927ED584}" srcOrd="0" destOrd="0" presId="urn:microsoft.com/office/officeart/2005/8/layout/hierarchy1"/>
    <dgm:cxn modelId="{BCB426C0-22E4-4894-9EA4-4FEE47613287}" type="presParOf" srcId="{E2FC6350-4F67-46C2-A41F-A953927ED584}" destId="{DC37A16C-09C6-4399-B7EB-9EB9B522AD1E}" srcOrd="0" destOrd="0" presId="urn:microsoft.com/office/officeart/2005/8/layout/hierarchy1"/>
    <dgm:cxn modelId="{EDD034DC-D0A8-43DB-ADFB-89FF8E335EEB}" type="presParOf" srcId="{E2FC6350-4F67-46C2-A41F-A953927ED584}" destId="{E42E57C5-97FD-4898-8A6E-1B6D7A647D39}" srcOrd="1" destOrd="0" presId="urn:microsoft.com/office/officeart/2005/8/layout/hierarchy1"/>
    <dgm:cxn modelId="{2DE7E9BF-85B9-475E-8B80-45C94805C90D}" type="presParOf" srcId="{F6D015F1-C132-43AC-9D02-76597A5154C5}" destId="{3F677722-A33E-4794-A764-56A5CF642870}" srcOrd="1" destOrd="0" presId="urn:microsoft.com/office/officeart/2005/8/layout/hierarchy1"/>
    <dgm:cxn modelId="{212934F0-7C69-4963-B9E5-57D7EB319FBD}" type="presParOf" srcId="{3F677722-A33E-4794-A764-56A5CF642870}" destId="{4A57A84F-4E82-4C1F-A856-527DA44E48EB}" srcOrd="0" destOrd="0" presId="urn:microsoft.com/office/officeart/2005/8/layout/hierarchy1"/>
    <dgm:cxn modelId="{333C408F-13E0-42FD-AF91-06E7B9F6E6DD}" type="presParOf" srcId="{3F677722-A33E-4794-A764-56A5CF642870}" destId="{4A00C47D-86DA-4817-A17F-073DCEF43DFF}" srcOrd="1" destOrd="0" presId="urn:microsoft.com/office/officeart/2005/8/layout/hierarchy1"/>
    <dgm:cxn modelId="{8272D223-7D79-4BC1-AEDE-70FFBB3852D1}" type="presParOf" srcId="{4A00C47D-86DA-4817-A17F-073DCEF43DFF}" destId="{7C9EAE30-FEE5-4114-8D8C-16453EA97D23}" srcOrd="0" destOrd="0" presId="urn:microsoft.com/office/officeart/2005/8/layout/hierarchy1"/>
    <dgm:cxn modelId="{A5CE51DA-573C-418B-AF18-67C46EE37EC9}" type="presParOf" srcId="{7C9EAE30-FEE5-4114-8D8C-16453EA97D23}" destId="{B29B38B5-68EB-4306-ACE8-EB2D20A86615}" srcOrd="0" destOrd="0" presId="urn:microsoft.com/office/officeart/2005/8/layout/hierarchy1"/>
    <dgm:cxn modelId="{098487F3-0043-4A95-8F1D-BE4FE84737D3}" type="presParOf" srcId="{7C9EAE30-FEE5-4114-8D8C-16453EA97D23}" destId="{1E0F1D12-2119-4FCF-B4D2-36C43BF04DFD}" srcOrd="1" destOrd="0" presId="urn:microsoft.com/office/officeart/2005/8/layout/hierarchy1"/>
    <dgm:cxn modelId="{C287B7C9-2F9C-411B-891B-4511EF011147}" type="presParOf" srcId="{4A00C47D-86DA-4817-A17F-073DCEF43DFF}" destId="{CEBDC209-94C8-4A5D-BE1A-C74D4F280EC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DFDAF6-4517-4DD8-AE78-61BBE7ACA118}"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pt-BR"/>
        </a:p>
      </dgm:t>
    </dgm:pt>
    <dgm:pt modelId="{325EB449-DEB4-4D5D-9021-20A95A36C0BD}">
      <dgm:prSet custT="1">
        <dgm:style>
          <a:lnRef idx="2">
            <a:schemeClr val="accent6"/>
          </a:lnRef>
          <a:fillRef idx="1">
            <a:schemeClr val="lt1"/>
          </a:fillRef>
          <a:effectRef idx="0">
            <a:schemeClr val="accent6"/>
          </a:effectRef>
          <a:fontRef idx="minor">
            <a:schemeClr val="dk1"/>
          </a:fontRef>
        </dgm:style>
      </dgm:prSet>
      <dgm:spPr/>
      <dgm:t>
        <a:bodyPr/>
        <a:lstStyle/>
        <a:p>
          <a:pPr rtl="0"/>
          <a:r>
            <a:rPr lang="pt-BR" sz="2400" b="1" dirty="0">
              <a:solidFill>
                <a:schemeClr val="tx1">
                  <a:lumMod val="65000"/>
                  <a:lumOff val="35000"/>
                </a:schemeClr>
              </a:solidFill>
            </a:rPr>
            <a:t>5:2 Havendo Belsazar provado o vinho, mandou trazer os vasos de ouro e de prata, que Nabucodonosor, seu pai, tinha tirado do templo que estava em Jerusalém, para que bebessem neles o rei, os seus príncipes, as suas mulheres e concubinas.</a:t>
          </a:r>
        </a:p>
      </dgm:t>
    </dgm:pt>
    <dgm:pt modelId="{E84A0EDB-D267-40F0-8654-A60426C421D2}" type="parTrans" cxnId="{66B94158-C742-4913-A735-A7BFAD38A95D}">
      <dgm:prSet/>
      <dgm:spPr/>
      <dgm:t>
        <a:bodyPr/>
        <a:lstStyle/>
        <a:p>
          <a:endParaRPr lang="pt-BR" sz="2400"/>
        </a:p>
      </dgm:t>
    </dgm:pt>
    <dgm:pt modelId="{6AD5737F-EE9B-4DA0-8655-02D01EE7B23E}" type="sibTrans" cxnId="{66B94158-C742-4913-A735-A7BFAD38A95D}">
      <dgm:prSet/>
      <dgm:spPr/>
      <dgm:t>
        <a:bodyPr/>
        <a:lstStyle/>
        <a:p>
          <a:endParaRPr lang="pt-BR" sz="2400"/>
        </a:p>
      </dgm:t>
    </dgm:pt>
    <dgm:pt modelId="{B15688A1-8EAE-4932-AEDE-A22FC657B223}" type="pres">
      <dgm:prSet presAssocID="{72DFDAF6-4517-4DD8-AE78-61BBE7ACA118}" presName="linear" presStyleCnt="0">
        <dgm:presLayoutVars>
          <dgm:animLvl val="lvl"/>
          <dgm:resizeHandles val="exact"/>
        </dgm:presLayoutVars>
      </dgm:prSet>
      <dgm:spPr/>
    </dgm:pt>
    <dgm:pt modelId="{BA2B4686-673E-4CCD-9378-710380374B96}" type="pres">
      <dgm:prSet presAssocID="{325EB449-DEB4-4D5D-9021-20A95A36C0BD}" presName="parentText" presStyleLbl="node1" presStyleIdx="0" presStyleCnt="1" custScaleY="784861" custLinFactNeighborY="2288">
        <dgm:presLayoutVars>
          <dgm:chMax val="0"/>
          <dgm:bulletEnabled val="1"/>
        </dgm:presLayoutVars>
      </dgm:prSet>
      <dgm:spPr/>
    </dgm:pt>
  </dgm:ptLst>
  <dgm:cxnLst>
    <dgm:cxn modelId="{66B94158-C742-4913-A735-A7BFAD38A95D}" srcId="{72DFDAF6-4517-4DD8-AE78-61BBE7ACA118}" destId="{325EB449-DEB4-4D5D-9021-20A95A36C0BD}" srcOrd="0" destOrd="0" parTransId="{E84A0EDB-D267-40F0-8654-A60426C421D2}" sibTransId="{6AD5737F-EE9B-4DA0-8655-02D01EE7B23E}"/>
    <dgm:cxn modelId="{3698A8D9-58C4-4E13-ACCE-BE2A457B3063}" type="presOf" srcId="{325EB449-DEB4-4D5D-9021-20A95A36C0BD}" destId="{BA2B4686-673E-4CCD-9378-710380374B96}" srcOrd="0" destOrd="0" presId="urn:microsoft.com/office/officeart/2005/8/layout/vList2"/>
    <dgm:cxn modelId="{2050D9D9-1C30-42CF-ABCB-BB2B16609614}" type="presOf" srcId="{72DFDAF6-4517-4DD8-AE78-61BBE7ACA118}" destId="{B15688A1-8EAE-4932-AEDE-A22FC657B223}" srcOrd="0" destOrd="0" presId="urn:microsoft.com/office/officeart/2005/8/layout/vList2"/>
    <dgm:cxn modelId="{90892C8B-1DCC-446B-A0FE-741DB0BAC337}" type="presParOf" srcId="{B15688A1-8EAE-4932-AEDE-A22FC657B223}" destId="{BA2B4686-673E-4CCD-9378-710380374B9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118BB0-A8C1-4F4E-992B-8BC405725C16}"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pt-BR"/>
        </a:p>
      </dgm:t>
    </dgm:pt>
    <dgm:pt modelId="{82597CD6-4EE2-4B85-AA29-AADB6E90E5F6}">
      <dgm:prSet custT="1">
        <dgm:style>
          <a:lnRef idx="2">
            <a:schemeClr val="accent6"/>
          </a:lnRef>
          <a:fillRef idx="1">
            <a:schemeClr val="lt1"/>
          </a:fillRef>
          <a:effectRef idx="0">
            <a:schemeClr val="accent6"/>
          </a:effectRef>
          <a:fontRef idx="minor">
            <a:schemeClr val="dk1"/>
          </a:fontRef>
        </dgm:style>
      </dgm:prSet>
      <dgm:spPr>
        <a:effectLst>
          <a:glow rad="228600">
            <a:schemeClr val="accent1">
              <a:satMod val="175000"/>
              <a:alpha val="40000"/>
            </a:schemeClr>
          </a:glow>
        </a:effectLst>
      </dgm:spPr>
      <dgm:t>
        <a:bodyPr/>
        <a:lstStyle/>
        <a:p>
          <a:pPr rtl="0"/>
          <a:r>
            <a:rPr lang="pt-BR" sz="2400" b="1" dirty="0">
              <a:solidFill>
                <a:srgbClr val="FF0000"/>
              </a:solidFill>
            </a:rPr>
            <a:t>Nabucodonosor, seu pai</a:t>
          </a:r>
          <a:endParaRPr lang="pt-BR" sz="2400" b="1" dirty="0">
            <a:solidFill>
              <a:srgbClr val="FF0000"/>
            </a:solidFill>
            <a:effectLst/>
          </a:endParaRPr>
        </a:p>
      </dgm:t>
    </dgm:pt>
    <dgm:pt modelId="{17598DDB-EEE3-4F87-8E21-9F7192B850E0}" type="parTrans" cxnId="{B49552C2-E778-4ED7-B337-ACA72D3A0790}">
      <dgm:prSet/>
      <dgm:spPr/>
      <dgm:t>
        <a:bodyPr/>
        <a:lstStyle/>
        <a:p>
          <a:endParaRPr lang="pt-BR" sz="2100" b="1">
            <a:solidFill>
              <a:srgbClr val="FF0000"/>
            </a:solidFill>
            <a:effectLst/>
          </a:endParaRPr>
        </a:p>
      </dgm:t>
    </dgm:pt>
    <dgm:pt modelId="{8625F42C-B789-4BF3-9425-1F4BF7E40C01}" type="sibTrans" cxnId="{B49552C2-E778-4ED7-B337-ACA72D3A0790}">
      <dgm:prSet/>
      <dgm:spPr/>
      <dgm:t>
        <a:bodyPr/>
        <a:lstStyle/>
        <a:p>
          <a:endParaRPr lang="pt-BR" sz="2100" b="1">
            <a:solidFill>
              <a:srgbClr val="FF0000"/>
            </a:solidFill>
            <a:effectLst/>
          </a:endParaRPr>
        </a:p>
      </dgm:t>
    </dgm:pt>
    <dgm:pt modelId="{20790C63-D7C9-4F73-88FD-8171A7F0EEC4}" type="pres">
      <dgm:prSet presAssocID="{A1118BB0-A8C1-4F4E-992B-8BC405725C16}" presName="linear" presStyleCnt="0">
        <dgm:presLayoutVars>
          <dgm:animLvl val="lvl"/>
          <dgm:resizeHandles val="exact"/>
        </dgm:presLayoutVars>
      </dgm:prSet>
      <dgm:spPr/>
    </dgm:pt>
    <dgm:pt modelId="{32C19748-CDC5-47D2-A389-23518D8A36D5}" type="pres">
      <dgm:prSet presAssocID="{82597CD6-4EE2-4B85-AA29-AADB6E90E5F6}" presName="parentText" presStyleLbl="node1" presStyleIdx="0" presStyleCnt="1" custScaleY="152645" custLinFactX="100000" custLinFactY="242864" custLinFactNeighborX="138710" custLinFactNeighborY="300000">
        <dgm:presLayoutVars>
          <dgm:chMax val="0"/>
          <dgm:bulletEnabled val="1"/>
        </dgm:presLayoutVars>
      </dgm:prSet>
      <dgm:spPr/>
    </dgm:pt>
  </dgm:ptLst>
  <dgm:cxnLst>
    <dgm:cxn modelId="{2F4DD54D-E894-4B54-9EE8-2659C196CEAE}" type="presOf" srcId="{82597CD6-4EE2-4B85-AA29-AADB6E90E5F6}" destId="{32C19748-CDC5-47D2-A389-23518D8A36D5}" srcOrd="0" destOrd="0" presId="urn:microsoft.com/office/officeart/2005/8/layout/vList2"/>
    <dgm:cxn modelId="{B49552C2-E778-4ED7-B337-ACA72D3A0790}" srcId="{A1118BB0-A8C1-4F4E-992B-8BC405725C16}" destId="{82597CD6-4EE2-4B85-AA29-AADB6E90E5F6}" srcOrd="0" destOrd="0" parTransId="{17598DDB-EEE3-4F87-8E21-9F7192B850E0}" sibTransId="{8625F42C-B789-4BF3-9425-1F4BF7E40C01}"/>
    <dgm:cxn modelId="{61999EA1-5046-4A3E-81E3-65B1400C7D3D}" type="presOf" srcId="{A1118BB0-A8C1-4F4E-992B-8BC405725C16}" destId="{20790C63-D7C9-4F73-88FD-8171A7F0EEC4}" srcOrd="0" destOrd="0" presId="urn:microsoft.com/office/officeart/2005/8/layout/vList2"/>
    <dgm:cxn modelId="{5F1B4AFE-0D2C-4927-88DA-7A4959B07694}" type="presParOf" srcId="{20790C63-D7C9-4F73-88FD-8171A7F0EEC4}" destId="{32C19748-CDC5-47D2-A389-23518D8A36D5}"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DFDAF6-4517-4DD8-AE78-61BBE7ACA118}"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pt-BR"/>
        </a:p>
      </dgm:t>
    </dgm:pt>
    <dgm:pt modelId="{325EB449-DEB4-4D5D-9021-20A95A36C0BD}">
      <dgm:prSet custT="1">
        <dgm:style>
          <a:lnRef idx="2">
            <a:schemeClr val="accent6"/>
          </a:lnRef>
          <a:fillRef idx="1">
            <a:schemeClr val="lt1"/>
          </a:fillRef>
          <a:effectRef idx="0">
            <a:schemeClr val="accent6"/>
          </a:effectRef>
          <a:fontRef idx="minor">
            <a:schemeClr val="dk1"/>
          </a:fontRef>
        </dgm:style>
      </dgm:prSet>
      <dgm:spPr/>
      <dgm:t>
        <a:bodyPr/>
        <a:lstStyle/>
        <a:p>
          <a:pPr rtl="0"/>
          <a:r>
            <a:rPr lang="pt-BR" sz="2400" b="1" dirty="0"/>
            <a:t>5:30  Naquela noite foi morto Belsazar, rei dos caldeus.</a:t>
          </a:r>
        </a:p>
      </dgm:t>
    </dgm:pt>
    <dgm:pt modelId="{E84A0EDB-D267-40F0-8654-A60426C421D2}" type="parTrans" cxnId="{66B94158-C742-4913-A735-A7BFAD38A95D}">
      <dgm:prSet/>
      <dgm:spPr/>
      <dgm:t>
        <a:bodyPr/>
        <a:lstStyle/>
        <a:p>
          <a:endParaRPr lang="pt-BR" sz="2400"/>
        </a:p>
      </dgm:t>
    </dgm:pt>
    <dgm:pt modelId="{6AD5737F-EE9B-4DA0-8655-02D01EE7B23E}" type="sibTrans" cxnId="{66B94158-C742-4913-A735-A7BFAD38A95D}">
      <dgm:prSet/>
      <dgm:spPr/>
      <dgm:t>
        <a:bodyPr/>
        <a:lstStyle/>
        <a:p>
          <a:endParaRPr lang="pt-BR" sz="2400"/>
        </a:p>
      </dgm:t>
    </dgm:pt>
    <dgm:pt modelId="{B15688A1-8EAE-4932-AEDE-A22FC657B223}" type="pres">
      <dgm:prSet presAssocID="{72DFDAF6-4517-4DD8-AE78-61BBE7ACA118}" presName="linear" presStyleCnt="0">
        <dgm:presLayoutVars>
          <dgm:animLvl val="lvl"/>
          <dgm:resizeHandles val="exact"/>
        </dgm:presLayoutVars>
      </dgm:prSet>
      <dgm:spPr/>
    </dgm:pt>
    <dgm:pt modelId="{BA2B4686-673E-4CCD-9378-710380374B96}" type="pres">
      <dgm:prSet presAssocID="{325EB449-DEB4-4D5D-9021-20A95A36C0BD}" presName="parentText" presStyleLbl="node1" presStyleIdx="0" presStyleCnt="1" custScaleY="784861" custLinFactNeighborX="847" custLinFactNeighborY="384">
        <dgm:presLayoutVars>
          <dgm:chMax val="0"/>
          <dgm:bulletEnabled val="1"/>
        </dgm:presLayoutVars>
      </dgm:prSet>
      <dgm:spPr/>
    </dgm:pt>
  </dgm:ptLst>
  <dgm:cxnLst>
    <dgm:cxn modelId="{C46C67E2-7C6A-43AD-90B4-3E6C1012F26E}" type="presOf" srcId="{325EB449-DEB4-4D5D-9021-20A95A36C0BD}" destId="{BA2B4686-673E-4CCD-9378-710380374B96}" srcOrd="0" destOrd="0" presId="urn:microsoft.com/office/officeart/2005/8/layout/vList2"/>
    <dgm:cxn modelId="{66B94158-C742-4913-A735-A7BFAD38A95D}" srcId="{72DFDAF6-4517-4DD8-AE78-61BBE7ACA118}" destId="{325EB449-DEB4-4D5D-9021-20A95A36C0BD}" srcOrd="0" destOrd="0" parTransId="{E84A0EDB-D267-40F0-8654-A60426C421D2}" sibTransId="{6AD5737F-EE9B-4DA0-8655-02D01EE7B23E}"/>
    <dgm:cxn modelId="{9E74BF6F-3728-4D1F-AB35-63E0E3E65056}" type="presOf" srcId="{72DFDAF6-4517-4DD8-AE78-61BBE7ACA118}" destId="{B15688A1-8EAE-4932-AEDE-A22FC657B223}" srcOrd="0" destOrd="0" presId="urn:microsoft.com/office/officeart/2005/8/layout/vList2"/>
    <dgm:cxn modelId="{5EFAEFB5-B811-472E-AE73-0729F6C1BB18}" type="presParOf" srcId="{B15688A1-8EAE-4932-AEDE-A22FC657B223}" destId="{BA2B4686-673E-4CCD-9378-710380374B9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2DFDAF6-4517-4DD8-AE78-61BBE7ACA118}"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pt-BR"/>
        </a:p>
      </dgm:t>
    </dgm:pt>
    <dgm:pt modelId="{325EB449-DEB4-4D5D-9021-20A95A36C0BD}">
      <dgm:prSet custT="1">
        <dgm:style>
          <a:lnRef idx="2">
            <a:schemeClr val="accent6"/>
          </a:lnRef>
          <a:fillRef idx="1">
            <a:schemeClr val="lt1"/>
          </a:fillRef>
          <a:effectRef idx="0">
            <a:schemeClr val="accent6"/>
          </a:effectRef>
          <a:fontRef idx="minor">
            <a:schemeClr val="dk1"/>
          </a:fontRef>
        </dgm:style>
      </dgm:prSet>
      <dgm:spPr/>
      <dgm:t>
        <a:bodyPr/>
        <a:lstStyle/>
        <a:p>
          <a:pPr rtl="0"/>
          <a:r>
            <a:rPr lang="pt-BR" sz="2400" b="1" dirty="0"/>
            <a:t>5:27  </a:t>
          </a:r>
          <a:r>
            <a:rPr lang="pt-BR" sz="2400" b="1" dirty="0">
              <a:solidFill>
                <a:schemeClr val="tx1">
                  <a:lumMod val="50000"/>
                  <a:lumOff val="50000"/>
                </a:schemeClr>
              </a:solidFill>
            </a:rPr>
            <a:t>TEQUEL: Pesado foste na balança, e foste </a:t>
          </a:r>
          <a:r>
            <a:rPr lang="pt-BR" sz="2400" b="1" dirty="0"/>
            <a:t>achado em falta.</a:t>
          </a:r>
        </a:p>
      </dgm:t>
    </dgm:pt>
    <dgm:pt modelId="{E84A0EDB-D267-40F0-8654-A60426C421D2}" type="parTrans" cxnId="{66B94158-C742-4913-A735-A7BFAD38A95D}">
      <dgm:prSet/>
      <dgm:spPr/>
      <dgm:t>
        <a:bodyPr/>
        <a:lstStyle/>
        <a:p>
          <a:endParaRPr lang="pt-BR" sz="2400"/>
        </a:p>
      </dgm:t>
    </dgm:pt>
    <dgm:pt modelId="{6AD5737F-EE9B-4DA0-8655-02D01EE7B23E}" type="sibTrans" cxnId="{66B94158-C742-4913-A735-A7BFAD38A95D}">
      <dgm:prSet/>
      <dgm:spPr/>
      <dgm:t>
        <a:bodyPr/>
        <a:lstStyle/>
        <a:p>
          <a:endParaRPr lang="pt-BR" sz="2400"/>
        </a:p>
      </dgm:t>
    </dgm:pt>
    <dgm:pt modelId="{B15688A1-8EAE-4932-AEDE-A22FC657B223}" type="pres">
      <dgm:prSet presAssocID="{72DFDAF6-4517-4DD8-AE78-61BBE7ACA118}" presName="linear" presStyleCnt="0">
        <dgm:presLayoutVars>
          <dgm:animLvl val="lvl"/>
          <dgm:resizeHandles val="exact"/>
        </dgm:presLayoutVars>
      </dgm:prSet>
      <dgm:spPr/>
    </dgm:pt>
    <dgm:pt modelId="{BA2B4686-673E-4CCD-9378-710380374B96}" type="pres">
      <dgm:prSet presAssocID="{325EB449-DEB4-4D5D-9021-20A95A36C0BD}" presName="parentText" presStyleLbl="node1" presStyleIdx="0" presStyleCnt="1" custScaleY="784861" custLinFactNeighborY="2288">
        <dgm:presLayoutVars>
          <dgm:chMax val="0"/>
          <dgm:bulletEnabled val="1"/>
        </dgm:presLayoutVars>
      </dgm:prSet>
      <dgm:spPr/>
    </dgm:pt>
  </dgm:ptLst>
  <dgm:cxnLst>
    <dgm:cxn modelId="{66B94158-C742-4913-A735-A7BFAD38A95D}" srcId="{72DFDAF6-4517-4DD8-AE78-61BBE7ACA118}" destId="{325EB449-DEB4-4D5D-9021-20A95A36C0BD}" srcOrd="0" destOrd="0" parTransId="{E84A0EDB-D267-40F0-8654-A60426C421D2}" sibTransId="{6AD5737F-EE9B-4DA0-8655-02D01EE7B23E}"/>
    <dgm:cxn modelId="{053BD7C2-C204-4C9E-B264-9BAA51A06BDE}" type="presOf" srcId="{72DFDAF6-4517-4DD8-AE78-61BBE7ACA118}" destId="{B15688A1-8EAE-4932-AEDE-A22FC657B223}" srcOrd="0" destOrd="0" presId="urn:microsoft.com/office/officeart/2005/8/layout/vList2"/>
    <dgm:cxn modelId="{04973C7A-3C53-4178-87BA-949DA21F875B}" type="presOf" srcId="{325EB449-DEB4-4D5D-9021-20A95A36C0BD}" destId="{BA2B4686-673E-4CCD-9378-710380374B96}" srcOrd="0" destOrd="0" presId="urn:microsoft.com/office/officeart/2005/8/layout/vList2"/>
    <dgm:cxn modelId="{8C4D7028-433E-41DB-B685-A386134BE13C}" type="presParOf" srcId="{B15688A1-8EAE-4932-AEDE-A22FC657B223}" destId="{BA2B4686-673E-4CCD-9378-710380374B9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1118BB0-A8C1-4F4E-992B-8BC405725C16}"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pt-BR"/>
        </a:p>
      </dgm:t>
    </dgm:pt>
    <dgm:pt modelId="{82597CD6-4EE2-4B85-AA29-AADB6E90E5F6}">
      <dgm:prSet custT="1">
        <dgm:style>
          <a:lnRef idx="2">
            <a:schemeClr val="accent6"/>
          </a:lnRef>
          <a:fillRef idx="1">
            <a:schemeClr val="lt1"/>
          </a:fillRef>
          <a:effectRef idx="0">
            <a:schemeClr val="accent6"/>
          </a:effectRef>
          <a:fontRef idx="minor">
            <a:schemeClr val="dk1"/>
          </a:fontRef>
        </dgm:style>
      </dgm:prSet>
      <dgm:spPr>
        <a:effectLst>
          <a:glow rad="228600">
            <a:schemeClr val="accent1">
              <a:satMod val="175000"/>
              <a:alpha val="40000"/>
            </a:schemeClr>
          </a:glow>
        </a:effectLst>
      </dgm:spPr>
      <dgm:t>
        <a:bodyPr/>
        <a:lstStyle/>
        <a:p>
          <a:pPr rtl="0"/>
          <a:r>
            <a:rPr lang="pt-BR" sz="2400" b="1" dirty="0">
              <a:solidFill>
                <a:srgbClr val="FF0000"/>
              </a:solidFill>
            </a:rPr>
            <a:t>achado em falta</a:t>
          </a:r>
          <a:endParaRPr lang="pt-BR" sz="2400" b="1" dirty="0">
            <a:solidFill>
              <a:srgbClr val="FF0000"/>
            </a:solidFill>
            <a:effectLst/>
          </a:endParaRPr>
        </a:p>
      </dgm:t>
    </dgm:pt>
    <dgm:pt modelId="{17598DDB-EEE3-4F87-8E21-9F7192B850E0}" type="parTrans" cxnId="{B49552C2-E778-4ED7-B337-ACA72D3A0790}">
      <dgm:prSet/>
      <dgm:spPr/>
      <dgm:t>
        <a:bodyPr/>
        <a:lstStyle/>
        <a:p>
          <a:endParaRPr lang="pt-BR" sz="2100" b="1">
            <a:solidFill>
              <a:srgbClr val="FF0000"/>
            </a:solidFill>
            <a:effectLst/>
          </a:endParaRPr>
        </a:p>
      </dgm:t>
    </dgm:pt>
    <dgm:pt modelId="{8625F42C-B789-4BF3-9425-1F4BF7E40C01}" type="sibTrans" cxnId="{B49552C2-E778-4ED7-B337-ACA72D3A0790}">
      <dgm:prSet/>
      <dgm:spPr/>
      <dgm:t>
        <a:bodyPr/>
        <a:lstStyle/>
        <a:p>
          <a:endParaRPr lang="pt-BR" sz="2100" b="1">
            <a:solidFill>
              <a:srgbClr val="FF0000"/>
            </a:solidFill>
            <a:effectLst/>
          </a:endParaRPr>
        </a:p>
      </dgm:t>
    </dgm:pt>
    <dgm:pt modelId="{20790C63-D7C9-4F73-88FD-8171A7F0EEC4}" type="pres">
      <dgm:prSet presAssocID="{A1118BB0-A8C1-4F4E-992B-8BC405725C16}" presName="linear" presStyleCnt="0">
        <dgm:presLayoutVars>
          <dgm:animLvl val="lvl"/>
          <dgm:resizeHandles val="exact"/>
        </dgm:presLayoutVars>
      </dgm:prSet>
      <dgm:spPr/>
    </dgm:pt>
    <dgm:pt modelId="{32C19748-CDC5-47D2-A389-23518D8A36D5}" type="pres">
      <dgm:prSet presAssocID="{82597CD6-4EE2-4B85-AA29-AADB6E90E5F6}" presName="parentText" presStyleLbl="node1" presStyleIdx="0" presStyleCnt="1" custScaleY="152794" custLinFactX="100000" custLinFactY="242864" custLinFactNeighborX="138710" custLinFactNeighborY="300000">
        <dgm:presLayoutVars>
          <dgm:chMax val="0"/>
          <dgm:bulletEnabled val="1"/>
        </dgm:presLayoutVars>
      </dgm:prSet>
      <dgm:spPr/>
    </dgm:pt>
  </dgm:ptLst>
  <dgm:cxnLst>
    <dgm:cxn modelId="{CA5A6154-BD70-4579-BE85-06419309179D}" type="presOf" srcId="{A1118BB0-A8C1-4F4E-992B-8BC405725C16}" destId="{20790C63-D7C9-4F73-88FD-8171A7F0EEC4}" srcOrd="0" destOrd="0" presId="urn:microsoft.com/office/officeart/2005/8/layout/vList2"/>
    <dgm:cxn modelId="{D86FBD1B-5764-4F71-8DA4-38C4317BBCCB}" type="presOf" srcId="{82597CD6-4EE2-4B85-AA29-AADB6E90E5F6}" destId="{32C19748-CDC5-47D2-A389-23518D8A36D5}" srcOrd="0" destOrd="0" presId="urn:microsoft.com/office/officeart/2005/8/layout/vList2"/>
    <dgm:cxn modelId="{B49552C2-E778-4ED7-B337-ACA72D3A0790}" srcId="{A1118BB0-A8C1-4F4E-992B-8BC405725C16}" destId="{82597CD6-4EE2-4B85-AA29-AADB6E90E5F6}" srcOrd="0" destOrd="0" parTransId="{17598DDB-EEE3-4F87-8E21-9F7192B850E0}" sibTransId="{8625F42C-B789-4BF3-9425-1F4BF7E40C01}"/>
    <dgm:cxn modelId="{3F3C151F-F548-4395-AF4D-4A8417D701B4}" type="presParOf" srcId="{20790C63-D7C9-4F73-88FD-8171A7F0EEC4}" destId="{32C19748-CDC5-47D2-A389-23518D8A36D5}"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57A84F-4E82-4C1F-A856-527DA44E48EB}">
      <dsp:nvSpPr>
        <dsp:cNvPr id="0" name=""/>
        <dsp:cNvSpPr/>
      </dsp:nvSpPr>
      <dsp:spPr>
        <a:xfrm>
          <a:off x="6367018" y="1798409"/>
          <a:ext cx="1612307" cy="1267815"/>
        </a:xfrm>
        <a:custGeom>
          <a:avLst/>
          <a:gdLst/>
          <a:ahLst/>
          <a:cxnLst/>
          <a:rect l="0" t="0" r="0" b="0"/>
          <a:pathLst>
            <a:path>
              <a:moveTo>
                <a:pt x="0" y="1267815"/>
              </a:moveTo>
              <a:lnTo>
                <a:pt x="1612307"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FDBF6F-DEED-475E-827E-E659B5BF25E3}">
      <dsp:nvSpPr>
        <dsp:cNvPr id="0" name=""/>
        <dsp:cNvSpPr/>
      </dsp:nvSpPr>
      <dsp:spPr>
        <a:xfrm>
          <a:off x="3919651" y="2301340"/>
          <a:ext cx="2447367" cy="696714"/>
        </a:xfrm>
        <a:custGeom>
          <a:avLst/>
          <a:gdLst/>
          <a:ahLst/>
          <a:cxnLst/>
          <a:rect l="0" t="0" r="0" b="0"/>
          <a:pathLst>
            <a:path>
              <a:moveTo>
                <a:pt x="0" y="696714"/>
              </a:moveTo>
              <a:lnTo>
                <a:pt x="2447367"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D7541B-1E02-4A86-995A-740FCF2887D1}">
      <dsp:nvSpPr>
        <dsp:cNvPr id="0" name=""/>
        <dsp:cNvSpPr/>
      </dsp:nvSpPr>
      <dsp:spPr>
        <a:xfrm>
          <a:off x="3943359" y="4070029"/>
          <a:ext cx="91440" cy="395510"/>
        </a:xfrm>
        <a:custGeom>
          <a:avLst/>
          <a:gdLst/>
          <a:ahLst/>
          <a:cxnLst/>
          <a:rect l="0" t="0" r="0" b="0"/>
          <a:pathLst>
            <a:path>
              <a:moveTo>
                <a:pt x="45720" y="0"/>
              </a:moveTo>
              <a:lnTo>
                <a:pt x="45720" y="3955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621B6C-2050-4189-817F-3DD782BAB300}">
      <dsp:nvSpPr>
        <dsp:cNvPr id="0" name=""/>
        <dsp:cNvSpPr/>
      </dsp:nvSpPr>
      <dsp:spPr>
        <a:xfrm>
          <a:off x="3873931" y="2998054"/>
          <a:ext cx="91440" cy="307089"/>
        </a:xfrm>
        <a:custGeom>
          <a:avLst/>
          <a:gdLst/>
          <a:ahLst/>
          <a:cxnLst/>
          <a:rect l="0" t="0" r="0" b="0"/>
          <a:pathLst>
            <a:path>
              <a:moveTo>
                <a:pt x="45720" y="0"/>
              </a:moveTo>
              <a:lnTo>
                <a:pt x="45720" y="195502"/>
              </a:lnTo>
              <a:lnTo>
                <a:pt x="115148" y="195502"/>
              </a:lnTo>
              <a:lnTo>
                <a:pt x="115148" y="30708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5F185B-8940-4B0C-AC81-A2780F08DAEB}">
      <dsp:nvSpPr>
        <dsp:cNvPr id="0" name=""/>
        <dsp:cNvSpPr/>
      </dsp:nvSpPr>
      <dsp:spPr>
        <a:xfrm>
          <a:off x="3870567" y="1850669"/>
          <a:ext cx="91440" cy="382499"/>
        </a:xfrm>
        <a:custGeom>
          <a:avLst/>
          <a:gdLst/>
          <a:ahLst/>
          <a:cxnLst/>
          <a:rect l="0" t="0" r="0" b="0"/>
          <a:pathLst>
            <a:path>
              <a:moveTo>
                <a:pt x="45720" y="0"/>
              </a:moveTo>
              <a:lnTo>
                <a:pt x="45720" y="270912"/>
              </a:lnTo>
              <a:lnTo>
                <a:pt x="49083" y="270912"/>
              </a:lnTo>
              <a:lnTo>
                <a:pt x="49083" y="38249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721908-FF86-47E4-8FFB-9C5C68CE962C}">
      <dsp:nvSpPr>
        <dsp:cNvPr id="0" name=""/>
        <dsp:cNvSpPr/>
      </dsp:nvSpPr>
      <dsp:spPr>
        <a:xfrm>
          <a:off x="3870567" y="1850669"/>
          <a:ext cx="91440" cy="382239"/>
        </a:xfrm>
        <a:custGeom>
          <a:avLst/>
          <a:gdLst/>
          <a:ahLst/>
          <a:cxnLst/>
          <a:rect l="0" t="0" r="0" b="0"/>
          <a:pathLst>
            <a:path>
              <a:moveTo>
                <a:pt x="45720" y="0"/>
              </a:moveTo>
              <a:lnTo>
                <a:pt x="45720" y="270652"/>
              </a:lnTo>
              <a:lnTo>
                <a:pt x="52176" y="270652"/>
              </a:lnTo>
              <a:lnTo>
                <a:pt x="52176" y="38223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CDC286-F329-4E8E-9D40-A37DED9D2095}">
      <dsp:nvSpPr>
        <dsp:cNvPr id="0" name=""/>
        <dsp:cNvSpPr/>
      </dsp:nvSpPr>
      <dsp:spPr>
        <a:xfrm>
          <a:off x="2063806" y="1850669"/>
          <a:ext cx="1852481" cy="366276"/>
        </a:xfrm>
        <a:custGeom>
          <a:avLst/>
          <a:gdLst/>
          <a:ahLst/>
          <a:cxnLst/>
          <a:rect l="0" t="0" r="0" b="0"/>
          <a:pathLst>
            <a:path>
              <a:moveTo>
                <a:pt x="1852481" y="0"/>
              </a:moveTo>
              <a:lnTo>
                <a:pt x="1852481" y="254689"/>
              </a:lnTo>
              <a:lnTo>
                <a:pt x="0" y="254689"/>
              </a:lnTo>
              <a:lnTo>
                <a:pt x="0" y="36627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894E4C-FBEB-4B06-9BFC-2012537CA6DF}">
      <dsp:nvSpPr>
        <dsp:cNvPr id="0" name=""/>
        <dsp:cNvSpPr/>
      </dsp:nvSpPr>
      <dsp:spPr>
        <a:xfrm>
          <a:off x="3870567" y="767382"/>
          <a:ext cx="91440" cy="318402"/>
        </a:xfrm>
        <a:custGeom>
          <a:avLst/>
          <a:gdLst/>
          <a:ahLst/>
          <a:cxnLst/>
          <a:rect l="0" t="0" r="0" b="0"/>
          <a:pathLst>
            <a:path>
              <a:moveTo>
                <a:pt x="52176" y="0"/>
              </a:moveTo>
              <a:lnTo>
                <a:pt x="52176" y="206815"/>
              </a:lnTo>
              <a:lnTo>
                <a:pt x="45720" y="206815"/>
              </a:lnTo>
              <a:lnTo>
                <a:pt x="45720" y="3184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14E328-1D69-4261-8EE8-8221A70CE23F}">
      <dsp:nvSpPr>
        <dsp:cNvPr id="0" name=""/>
        <dsp:cNvSpPr/>
      </dsp:nvSpPr>
      <dsp:spPr>
        <a:xfrm>
          <a:off x="3320472" y="2497"/>
          <a:ext cx="1204543" cy="7648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77FBF5-C2EF-4826-9187-D32B8351C599}">
      <dsp:nvSpPr>
        <dsp:cNvPr id="0" name=""/>
        <dsp:cNvSpPr/>
      </dsp:nvSpPr>
      <dsp:spPr>
        <a:xfrm>
          <a:off x="3454310" y="129643"/>
          <a:ext cx="1204543" cy="7648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t-BR" sz="1100" kern="1200" dirty="0"/>
            <a:t>1.</a:t>
          </a:r>
          <a:r>
            <a:rPr lang="pt-BR" sz="1100" kern="1200" dirty="0" err="1"/>
            <a:t>Nabopolassar</a:t>
          </a:r>
          <a:endParaRPr lang="pt-BR" sz="1100" kern="1200" dirty="0"/>
        </a:p>
      </dsp:txBody>
      <dsp:txXfrm>
        <a:off x="3476713" y="152046"/>
        <a:ext cx="1159737" cy="720078"/>
      </dsp:txXfrm>
    </dsp:sp>
    <dsp:sp modelId="{035DFE90-86DA-41AF-90C3-99BB8DA4E9B2}">
      <dsp:nvSpPr>
        <dsp:cNvPr id="0" name=""/>
        <dsp:cNvSpPr/>
      </dsp:nvSpPr>
      <dsp:spPr>
        <a:xfrm>
          <a:off x="3314016" y="1085784"/>
          <a:ext cx="1204543" cy="7648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CEC3C5-4D62-4D41-BF68-C5832D2F6D55}">
      <dsp:nvSpPr>
        <dsp:cNvPr id="0" name=""/>
        <dsp:cNvSpPr/>
      </dsp:nvSpPr>
      <dsp:spPr>
        <a:xfrm>
          <a:off x="3447854" y="1212930"/>
          <a:ext cx="1204543" cy="7648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t-BR" sz="1100" kern="1200" dirty="0"/>
            <a:t>2.Nabucodonosor </a:t>
          </a:r>
        </a:p>
      </dsp:txBody>
      <dsp:txXfrm>
        <a:off x="3470257" y="1235333"/>
        <a:ext cx="1159737" cy="720078"/>
      </dsp:txXfrm>
    </dsp:sp>
    <dsp:sp modelId="{A9A19A72-CB16-4C9E-AAB4-493BFDED8A3D}">
      <dsp:nvSpPr>
        <dsp:cNvPr id="0" name=""/>
        <dsp:cNvSpPr/>
      </dsp:nvSpPr>
      <dsp:spPr>
        <a:xfrm>
          <a:off x="1461534" y="2216946"/>
          <a:ext cx="1204543" cy="7648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17049F-89F0-4EBB-AA3B-3BA4B66F4741}">
      <dsp:nvSpPr>
        <dsp:cNvPr id="0" name=""/>
        <dsp:cNvSpPr/>
      </dsp:nvSpPr>
      <dsp:spPr>
        <a:xfrm>
          <a:off x="1595372" y="2344092"/>
          <a:ext cx="1204543" cy="7648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t-BR" sz="1100" kern="1200" dirty="0"/>
            <a:t>3.</a:t>
          </a:r>
          <a:r>
            <a:rPr lang="pt-BR" sz="1100" kern="1200" dirty="0" err="1"/>
            <a:t>Evilmerodaque</a:t>
          </a:r>
          <a:r>
            <a:rPr lang="pt-BR" sz="1100" kern="1200" dirty="0"/>
            <a:t>, filho</a:t>
          </a:r>
        </a:p>
      </dsp:txBody>
      <dsp:txXfrm>
        <a:off x="1617775" y="2366495"/>
        <a:ext cx="1159737" cy="720078"/>
      </dsp:txXfrm>
    </dsp:sp>
    <dsp:sp modelId="{1900CA05-3C22-4C25-B5A6-8D0BAB788F9A}">
      <dsp:nvSpPr>
        <dsp:cNvPr id="0" name=""/>
        <dsp:cNvSpPr/>
      </dsp:nvSpPr>
      <dsp:spPr>
        <a:xfrm>
          <a:off x="3320472" y="2232909"/>
          <a:ext cx="1204543" cy="7648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280F01-9910-4DEA-A9A3-638E79802469}">
      <dsp:nvSpPr>
        <dsp:cNvPr id="0" name=""/>
        <dsp:cNvSpPr/>
      </dsp:nvSpPr>
      <dsp:spPr>
        <a:xfrm>
          <a:off x="3454310" y="2360055"/>
          <a:ext cx="1204543" cy="7648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t-BR" sz="1100" kern="1200" dirty="0"/>
            <a:t>filha</a:t>
          </a:r>
        </a:p>
      </dsp:txBody>
      <dsp:txXfrm>
        <a:off x="3476713" y="2382458"/>
        <a:ext cx="1159737" cy="720078"/>
      </dsp:txXfrm>
    </dsp:sp>
    <dsp:sp modelId="{7A6B3B5D-290C-4A35-AEFF-6592613C7FD1}">
      <dsp:nvSpPr>
        <dsp:cNvPr id="0" name=""/>
        <dsp:cNvSpPr/>
      </dsp:nvSpPr>
      <dsp:spPr>
        <a:xfrm>
          <a:off x="3317379" y="2233169"/>
          <a:ext cx="1204543" cy="7648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AC7731-0D70-43FC-B5F3-41DA12B900B5}">
      <dsp:nvSpPr>
        <dsp:cNvPr id="0" name=""/>
        <dsp:cNvSpPr/>
      </dsp:nvSpPr>
      <dsp:spPr>
        <a:xfrm>
          <a:off x="3451217" y="2360315"/>
          <a:ext cx="1204543" cy="7648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t-BR" sz="1100" kern="1200" dirty="0"/>
            <a:t>Filha (as)</a:t>
          </a:r>
        </a:p>
      </dsp:txBody>
      <dsp:txXfrm>
        <a:off x="3473620" y="2382718"/>
        <a:ext cx="1159737" cy="720078"/>
      </dsp:txXfrm>
    </dsp:sp>
    <dsp:sp modelId="{7095A7B3-2337-4312-A9A6-53D82988FECF}">
      <dsp:nvSpPr>
        <dsp:cNvPr id="0" name=""/>
        <dsp:cNvSpPr/>
      </dsp:nvSpPr>
      <dsp:spPr>
        <a:xfrm>
          <a:off x="3386808" y="3305144"/>
          <a:ext cx="1204543" cy="7648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A4A0E6-61B0-40DF-916C-03EEBCB16DBA}">
      <dsp:nvSpPr>
        <dsp:cNvPr id="0" name=""/>
        <dsp:cNvSpPr/>
      </dsp:nvSpPr>
      <dsp:spPr>
        <a:xfrm>
          <a:off x="3520646" y="3432290"/>
          <a:ext cx="1204543" cy="7648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t-BR" sz="1100" kern="1200" dirty="0"/>
            <a:t>6. </a:t>
          </a:r>
          <a:r>
            <a:rPr lang="pt-BR" sz="1100" kern="1200" dirty="0" err="1"/>
            <a:t>Nabonido</a:t>
          </a:r>
          <a:r>
            <a:rPr lang="pt-BR" sz="1100" kern="1200" dirty="0"/>
            <a:t>, genro</a:t>
          </a:r>
        </a:p>
      </dsp:txBody>
      <dsp:txXfrm>
        <a:off x="3543049" y="3454693"/>
        <a:ext cx="1159737" cy="720078"/>
      </dsp:txXfrm>
    </dsp:sp>
    <dsp:sp modelId="{87EB445F-8138-4D10-80CF-1EEEB4887145}">
      <dsp:nvSpPr>
        <dsp:cNvPr id="0" name=""/>
        <dsp:cNvSpPr/>
      </dsp:nvSpPr>
      <dsp:spPr>
        <a:xfrm>
          <a:off x="3386808" y="4465539"/>
          <a:ext cx="1204543" cy="7648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709C06-6654-46F0-9710-22A4D0460A69}">
      <dsp:nvSpPr>
        <dsp:cNvPr id="0" name=""/>
        <dsp:cNvSpPr/>
      </dsp:nvSpPr>
      <dsp:spPr>
        <a:xfrm>
          <a:off x="3520646" y="4592686"/>
          <a:ext cx="1204543" cy="7648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t-BR" sz="1100" kern="1200" dirty="0"/>
            <a:t>7.Belsazar</a:t>
          </a:r>
        </a:p>
      </dsp:txBody>
      <dsp:txXfrm>
        <a:off x="3543049" y="4615089"/>
        <a:ext cx="1159737" cy="720078"/>
      </dsp:txXfrm>
    </dsp:sp>
    <dsp:sp modelId="{DC37A16C-09C6-4399-B7EB-9EB9B522AD1E}">
      <dsp:nvSpPr>
        <dsp:cNvPr id="0" name=""/>
        <dsp:cNvSpPr/>
      </dsp:nvSpPr>
      <dsp:spPr>
        <a:xfrm>
          <a:off x="5764747" y="2301340"/>
          <a:ext cx="1204543" cy="7648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2E57C5-97FD-4898-8A6E-1B6D7A647D39}">
      <dsp:nvSpPr>
        <dsp:cNvPr id="0" name=""/>
        <dsp:cNvSpPr/>
      </dsp:nvSpPr>
      <dsp:spPr>
        <a:xfrm>
          <a:off x="5898585" y="2428486"/>
          <a:ext cx="1204543" cy="7648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t-BR" sz="1100" kern="1200" dirty="0"/>
            <a:t>4.</a:t>
          </a:r>
          <a:r>
            <a:rPr lang="pt-BR" sz="1100" kern="1200" dirty="0" err="1"/>
            <a:t>Neriglissar</a:t>
          </a:r>
          <a:r>
            <a:rPr lang="pt-BR" sz="1100" kern="1200" dirty="0"/>
            <a:t>, genro</a:t>
          </a:r>
        </a:p>
      </dsp:txBody>
      <dsp:txXfrm>
        <a:off x="5920988" y="2450889"/>
        <a:ext cx="1159737" cy="720078"/>
      </dsp:txXfrm>
    </dsp:sp>
    <dsp:sp modelId="{B29B38B5-68EB-4306-ACE8-EB2D20A86615}">
      <dsp:nvSpPr>
        <dsp:cNvPr id="0" name=""/>
        <dsp:cNvSpPr/>
      </dsp:nvSpPr>
      <dsp:spPr>
        <a:xfrm>
          <a:off x="7377054" y="1798409"/>
          <a:ext cx="1204543" cy="7648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0F1D12-2119-4FCF-B4D2-36C43BF04DFD}">
      <dsp:nvSpPr>
        <dsp:cNvPr id="0" name=""/>
        <dsp:cNvSpPr/>
      </dsp:nvSpPr>
      <dsp:spPr>
        <a:xfrm>
          <a:off x="7510892" y="1925555"/>
          <a:ext cx="1204543" cy="7648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t-BR" sz="1100" kern="1200" dirty="0"/>
            <a:t>5.</a:t>
          </a:r>
          <a:r>
            <a:rPr lang="pt-BR" sz="1100" kern="1200" dirty="0" err="1"/>
            <a:t>Labashi-Marduque</a:t>
          </a:r>
          <a:endParaRPr lang="pt-BR" sz="1100" kern="1200" dirty="0"/>
        </a:p>
      </dsp:txBody>
      <dsp:txXfrm>
        <a:off x="7533295" y="1947958"/>
        <a:ext cx="1159737" cy="7200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B4686-673E-4CCD-9378-710380374B96}">
      <dsp:nvSpPr>
        <dsp:cNvPr id="0" name=""/>
        <dsp:cNvSpPr/>
      </dsp:nvSpPr>
      <dsp:spPr>
        <a:xfrm>
          <a:off x="0" y="1674"/>
          <a:ext cx="8429684" cy="1712837"/>
        </a:xfrm>
        <a:prstGeom prst="roundRect">
          <a:avLst/>
        </a:prstGeom>
        <a:solidFill>
          <a:schemeClr val="lt1"/>
        </a:solidFill>
        <a:ln w="25400" cap="flat" cmpd="sng" algn="ctr">
          <a:solidFill>
            <a:schemeClr val="accent6"/>
          </a:solidFill>
          <a:prstDash val="solid"/>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pt-BR" sz="2400" b="1" kern="1200" dirty="0">
              <a:solidFill>
                <a:schemeClr val="tx1">
                  <a:lumMod val="65000"/>
                  <a:lumOff val="35000"/>
                </a:schemeClr>
              </a:solidFill>
            </a:rPr>
            <a:t>5:2 Havendo Belsazar provado o vinho, mandou trazer os vasos de ouro e de prata, que Nabucodonosor, seu pai, tinha tirado do templo que estava em Jerusalém, para que bebessem neles o rei, os seus príncipes, as suas mulheres e concubinas.</a:t>
          </a:r>
        </a:p>
      </dsp:txBody>
      <dsp:txXfrm>
        <a:off x="83614" y="85288"/>
        <a:ext cx="8262456" cy="15456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C19748-CDC5-47D2-A389-23518D8A36D5}">
      <dsp:nvSpPr>
        <dsp:cNvPr id="0" name=""/>
        <dsp:cNvSpPr/>
      </dsp:nvSpPr>
      <dsp:spPr>
        <a:xfrm>
          <a:off x="0" y="418"/>
          <a:ext cx="3500462" cy="428207"/>
        </a:xfrm>
        <a:prstGeom prst="roundRect">
          <a:avLst/>
        </a:prstGeom>
        <a:solidFill>
          <a:schemeClr val="lt1"/>
        </a:solidFill>
        <a:ln w="25400" cap="flat" cmpd="sng" algn="ctr">
          <a:solidFill>
            <a:schemeClr val="accent6"/>
          </a:solidFill>
          <a:prstDash val="solid"/>
        </a:ln>
        <a:effectLst>
          <a:glow rad="228600">
            <a:schemeClr val="accent1">
              <a:satMod val="175000"/>
              <a:alpha val="40000"/>
            </a:schemeClr>
          </a:glow>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pt-BR" sz="2400" b="1" kern="1200" dirty="0">
              <a:solidFill>
                <a:srgbClr val="FF0000"/>
              </a:solidFill>
            </a:rPr>
            <a:t>Nabucodonosor, seu pai</a:t>
          </a:r>
          <a:endParaRPr lang="pt-BR" sz="2400" b="1" kern="1200" dirty="0">
            <a:solidFill>
              <a:srgbClr val="FF0000"/>
            </a:solidFill>
            <a:effectLst/>
          </a:endParaRPr>
        </a:p>
      </dsp:txBody>
      <dsp:txXfrm>
        <a:off x="20903" y="21321"/>
        <a:ext cx="3458656" cy="3864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B4686-673E-4CCD-9378-710380374B96}">
      <dsp:nvSpPr>
        <dsp:cNvPr id="0" name=""/>
        <dsp:cNvSpPr/>
      </dsp:nvSpPr>
      <dsp:spPr>
        <a:xfrm>
          <a:off x="0" y="767"/>
          <a:ext cx="8429684" cy="785050"/>
        </a:xfrm>
        <a:prstGeom prst="roundRect">
          <a:avLst/>
        </a:prstGeom>
        <a:solidFill>
          <a:schemeClr val="lt1"/>
        </a:solidFill>
        <a:ln w="25400" cap="flat" cmpd="sng" algn="ctr">
          <a:solidFill>
            <a:schemeClr val="accent6"/>
          </a:solidFill>
          <a:prstDash val="solid"/>
        </a:ln>
        <a:effectLst/>
        <a:scene3d>
          <a:camera prst="orthographicFront"/>
          <a:lightRig rig="flat" dir="t"/>
        </a:scene3d>
        <a:sp3d/>
      </dsp:spPr>
      <dsp:style>
        <a:lnRef idx="2">
          <a:schemeClr val="accent6"/>
        </a:lnRef>
        <a:fillRef idx="1">
          <a:schemeClr val="lt1"/>
        </a:fillRef>
        <a:effectRef idx="0">
          <a:schemeClr val="accent6"/>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pt-BR" sz="2400" b="1" kern="1200" dirty="0"/>
            <a:t>5:30  Naquela noite foi morto Belsazar, rei dos caldeus.</a:t>
          </a:r>
        </a:p>
      </dsp:txBody>
      <dsp:txXfrm>
        <a:off x="38323" y="39090"/>
        <a:ext cx="8353038" cy="7084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B4686-673E-4CCD-9378-710380374B96}">
      <dsp:nvSpPr>
        <dsp:cNvPr id="0" name=""/>
        <dsp:cNvSpPr/>
      </dsp:nvSpPr>
      <dsp:spPr>
        <a:xfrm>
          <a:off x="0" y="1185"/>
          <a:ext cx="8429684" cy="1213260"/>
        </a:xfrm>
        <a:prstGeom prst="roundRect">
          <a:avLst/>
        </a:prstGeom>
        <a:solidFill>
          <a:schemeClr val="lt1"/>
        </a:solidFill>
        <a:ln w="25400" cap="flat" cmpd="sng" algn="ctr">
          <a:solidFill>
            <a:schemeClr val="accent6"/>
          </a:solidFill>
          <a:prstDash val="solid"/>
        </a:ln>
        <a:effectLst/>
        <a:scene3d>
          <a:camera prst="orthographicFront"/>
          <a:lightRig rig="flat" dir="t"/>
        </a:scene3d>
        <a:sp3d/>
      </dsp:spPr>
      <dsp:style>
        <a:lnRef idx="2">
          <a:schemeClr val="accent6"/>
        </a:lnRef>
        <a:fillRef idx="1">
          <a:schemeClr val="lt1"/>
        </a:fillRef>
        <a:effectRef idx="0">
          <a:schemeClr val="accent6"/>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pt-BR" sz="2400" b="1" kern="1200" dirty="0"/>
            <a:t>5:27  </a:t>
          </a:r>
          <a:r>
            <a:rPr lang="pt-BR" sz="2400" b="1" kern="1200" dirty="0">
              <a:solidFill>
                <a:schemeClr val="tx1">
                  <a:lumMod val="50000"/>
                  <a:lumOff val="50000"/>
                </a:schemeClr>
              </a:solidFill>
            </a:rPr>
            <a:t>TEQUEL: Pesado foste na balança, e foste </a:t>
          </a:r>
          <a:r>
            <a:rPr lang="pt-BR" sz="2400" b="1" kern="1200" dirty="0"/>
            <a:t>achado em falta.</a:t>
          </a:r>
        </a:p>
      </dsp:txBody>
      <dsp:txXfrm>
        <a:off x="59226" y="60411"/>
        <a:ext cx="8311232" cy="10948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C19748-CDC5-47D2-A389-23518D8A36D5}">
      <dsp:nvSpPr>
        <dsp:cNvPr id="0" name=""/>
        <dsp:cNvSpPr/>
      </dsp:nvSpPr>
      <dsp:spPr>
        <a:xfrm>
          <a:off x="0" y="418"/>
          <a:ext cx="2357453" cy="428207"/>
        </a:xfrm>
        <a:prstGeom prst="roundRect">
          <a:avLst/>
        </a:prstGeom>
        <a:solidFill>
          <a:schemeClr val="lt1"/>
        </a:solidFill>
        <a:ln w="25400" cap="flat" cmpd="sng" algn="ctr">
          <a:solidFill>
            <a:schemeClr val="accent6"/>
          </a:solidFill>
          <a:prstDash val="solid"/>
        </a:ln>
        <a:effectLst>
          <a:glow rad="228600">
            <a:schemeClr val="accent1">
              <a:satMod val="175000"/>
              <a:alpha val="40000"/>
            </a:schemeClr>
          </a:glow>
        </a:effectLst>
        <a:scene3d>
          <a:camera prst="orthographicFront"/>
          <a:lightRig rig="flat" dir="t"/>
        </a:scene3d>
        <a:sp3d/>
      </dsp:spPr>
      <dsp:style>
        <a:lnRef idx="2">
          <a:schemeClr val="accent6"/>
        </a:lnRef>
        <a:fillRef idx="1">
          <a:schemeClr val="lt1"/>
        </a:fillRef>
        <a:effectRef idx="0">
          <a:schemeClr val="accent6"/>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pt-BR" sz="2400" b="1" kern="1200" dirty="0">
              <a:solidFill>
                <a:srgbClr val="FF0000"/>
              </a:solidFill>
            </a:rPr>
            <a:t>achado em falta</a:t>
          </a:r>
          <a:endParaRPr lang="pt-BR" sz="2400" b="1" kern="1200" dirty="0">
            <a:solidFill>
              <a:srgbClr val="FF0000"/>
            </a:solidFill>
            <a:effectLst/>
          </a:endParaRPr>
        </a:p>
      </dsp:txBody>
      <dsp:txXfrm>
        <a:off x="20903" y="21321"/>
        <a:ext cx="2315647" cy="38640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9FE9C9-46C0-4E1C-AFC5-BB2807C5A159}" type="datetimeFigureOut">
              <a:rPr lang="pt-BR" smtClean="0"/>
              <a:t>22/12/2016</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437B88-39F6-448E-81C4-CE250883026C}" type="slidenum">
              <a:rPr lang="pt-BR" smtClean="0"/>
              <a:t>‹nº›</a:t>
            </a:fld>
            <a:endParaRPr lang="pt-BR"/>
          </a:p>
        </p:txBody>
      </p:sp>
    </p:spTree>
    <p:extLst>
      <p:ext uri="{BB962C8B-B14F-4D97-AF65-F5344CB8AC3E}">
        <p14:creationId xmlns:p14="http://schemas.microsoft.com/office/powerpoint/2010/main" val="335767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9ED1B183-49D3-4A6F-96EA-37F9C7637322}" type="slidenum">
              <a:rPr kumimoji="0" lang="pt-BR" altLang="pt-BR" sz="1800" b="0" i="0" u="none" strike="noStrike" kern="0" cap="none" spc="0" normalizeH="0" baseline="0" noProof="0" smtClean="0">
                <a:ln>
                  <a:noFill/>
                </a:ln>
                <a:solidFill>
                  <a:schemeClr val="tx1"/>
                </a:solidFill>
                <a:effectLst/>
                <a:uLnTx/>
                <a:uFillTx/>
                <a:latin typeface="Arial" panose="020B0604020202020204" pitchFamily="34" charset="0"/>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pt-BR" altLang="pt-BR" sz="1800" b="0" i="0" u="none" strike="noStrike" kern="0" cap="none" spc="0" normalizeH="0" baseline="0" noProof="0">
              <a:ln>
                <a:noFill/>
              </a:ln>
              <a:solidFill>
                <a:schemeClr val="tx1"/>
              </a:solidFill>
              <a:effectLst/>
              <a:uLnTx/>
              <a:uFillTx/>
              <a:latin typeface="Arial" panose="020B0604020202020204" pitchFamily="34"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pt-BR" altLang="pt-BR"/>
          </a:p>
        </p:txBody>
      </p:sp>
    </p:spTree>
    <p:extLst>
      <p:ext uri="{BB962C8B-B14F-4D97-AF65-F5344CB8AC3E}">
        <p14:creationId xmlns:p14="http://schemas.microsoft.com/office/powerpoint/2010/main" val="3051542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68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D530D7-6B76-4979-9A26-74107DAF0F42}"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465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68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D530D7-6B76-4979-9A26-74107DAF0F42}"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890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7891"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7DF40E8-9E81-4BDD-B2AF-E2C3C72675A8}"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5904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68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D530D7-6B76-4979-9A26-74107DAF0F42}"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9392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68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D530D7-6B76-4979-9A26-74107DAF0F42}"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5030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68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D530D7-6B76-4979-9A26-74107DAF0F42}"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0137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7891"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7DF40E8-9E81-4BDD-B2AF-E2C3C72675A8}"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8667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68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D530D7-6B76-4979-9A26-74107DAF0F42}"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2923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Espaço Reservado para Imagem de Slide 1"/>
          <p:cNvSpPr>
            <a:spLocks noGrp="1" noRot="1" noChangeAspect="1" noTextEdit="1"/>
          </p:cNvSpPr>
          <p:nvPr>
            <p:ph type="sldImg"/>
          </p:nvPr>
        </p:nvSpPr>
        <p:spPr>
          <a:ln/>
        </p:spPr>
      </p:sp>
      <p:sp>
        <p:nvSpPr>
          <p:cNvPr id="680963" name="Espaço Reservado para Anotações 2"/>
          <p:cNvSpPr>
            <a:spLocks noGrp="1"/>
          </p:cNvSpPr>
          <p:nvPr>
            <p:ph type="body" idx="1"/>
          </p:nvPr>
        </p:nvSpPr>
        <p:spPr>
          <a:noFill/>
          <a:ln/>
        </p:spPr>
        <p:txBody>
          <a:bodyPr/>
          <a:lstStyle/>
          <a:p>
            <a:pPr eaLnBrk="1" hangingPunct="1"/>
            <a:endParaRPr lang="pt-BR"/>
          </a:p>
        </p:txBody>
      </p:sp>
      <p:sp>
        <p:nvSpPr>
          <p:cNvPr id="680964" name="Espaço Reservado para Número de Slide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CB6D74-A03C-4DAA-9810-324B3F0915B4}" type="slidenum">
              <a:rPr kumimoji="0" lang="pt-B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029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Espaço Reservado para Imagem de Slide 1"/>
          <p:cNvSpPr>
            <a:spLocks noGrp="1" noRot="1" noChangeAspect="1" noTextEdit="1"/>
          </p:cNvSpPr>
          <p:nvPr>
            <p:ph type="sldImg"/>
          </p:nvPr>
        </p:nvSpPr>
        <p:spPr>
          <a:ln/>
        </p:spPr>
      </p:sp>
      <p:sp>
        <p:nvSpPr>
          <p:cNvPr id="677891" name="Espaço Reservado para Anotações 2"/>
          <p:cNvSpPr>
            <a:spLocks noGrp="1"/>
          </p:cNvSpPr>
          <p:nvPr>
            <p:ph type="body" idx="1"/>
          </p:nvPr>
        </p:nvSpPr>
        <p:spPr>
          <a:noFill/>
          <a:ln/>
        </p:spPr>
        <p:txBody>
          <a:bodyPr/>
          <a:lstStyle/>
          <a:p>
            <a:pPr eaLnBrk="1" hangingPunct="1"/>
            <a:endParaRPr lang="pt-BR"/>
          </a:p>
        </p:txBody>
      </p:sp>
      <p:sp>
        <p:nvSpPr>
          <p:cNvPr id="677892" name="Espaço Reservado para Número de Slide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5B6340-2FB7-4381-B42D-23D1D3F5DD3F}" type="slidenum">
              <a:rPr kumimoji="0" lang="pt-B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8972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Espaço Reservado para Imagem de Slide 1"/>
          <p:cNvSpPr>
            <a:spLocks noGrp="1" noRot="1" noChangeAspect="1" noTextEdit="1"/>
          </p:cNvSpPr>
          <p:nvPr>
            <p:ph type="sldImg"/>
          </p:nvPr>
        </p:nvSpPr>
        <p:spPr>
          <a:ln/>
        </p:spPr>
      </p:sp>
      <p:sp>
        <p:nvSpPr>
          <p:cNvPr id="678915" name="Espaço Reservado para Anotações 2"/>
          <p:cNvSpPr>
            <a:spLocks noGrp="1"/>
          </p:cNvSpPr>
          <p:nvPr>
            <p:ph type="body" idx="1"/>
          </p:nvPr>
        </p:nvSpPr>
        <p:spPr>
          <a:noFill/>
          <a:ln/>
        </p:spPr>
        <p:txBody>
          <a:bodyPr/>
          <a:lstStyle/>
          <a:p>
            <a:pPr eaLnBrk="1" hangingPunct="1"/>
            <a:endParaRPr lang="pt-BR"/>
          </a:p>
        </p:txBody>
      </p:sp>
      <p:sp>
        <p:nvSpPr>
          <p:cNvPr id="678916" name="Espaço Reservado para Número de Slide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F4DB0C-40FB-4543-A5A1-CC09FECD4C0B}" type="slidenum">
              <a:rPr kumimoji="0" lang="pt-B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4131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68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D530D7-6B76-4979-9A26-74107DAF0F42}"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6517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Espaço Reservado para Imagem de Slide 1"/>
          <p:cNvSpPr>
            <a:spLocks noGrp="1" noRot="1" noChangeAspect="1" noTextEdit="1"/>
          </p:cNvSpPr>
          <p:nvPr>
            <p:ph type="sldImg"/>
          </p:nvPr>
        </p:nvSpPr>
        <p:spPr>
          <a:ln/>
        </p:spPr>
      </p:sp>
      <p:sp>
        <p:nvSpPr>
          <p:cNvPr id="704515" name="Espaço Reservado para Anotações 2"/>
          <p:cNvSpPr>
            <a:spLocks noGrp="1"/>
          </p:cNvSpPr>
          <p:nvPr>
            <p:ph type="body" idx="1"/>
          </p:nvPr>
        </p:nvSpPr>
        <p:spPr>
          <a:noFill/>
          <a:ln/>
        </p:spPr>
        <p:txBody>
          <a:bodyPr/>
          <a:lstStyle/>
          <a:p>
            <a:pPr eaLnBrk="1" hangingPunct="1"/>
            <a:endParaRPr lang="pt-BR"/>
          </a:p>
        </p:txBody>
      </p:sp>
      <p:sp>
        <p:nvSpPr>
          <p:cNvPr id="704516" name="Espaço Reservado para Número de Slide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E47491-3437-4317-A988-4A3774E79D78}" type="slidenum">
              <a:rPr kumimoji="0" lang="pt-B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4313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Espaço Reservado para Imagem de Slide 1"/>
          <p:cNvSpPr>
            <a:spLocks noGrp="1" noRot="1" noChangeAspect="1" noTextEdit="1"/>
          </p:cNvSpPr>
          <p:nvPr>
            <p:ph type="sldImg"/>
          </p:nvPr>
        </p:nvSpPr>
        <p:spPr>
          <a:ln/>
        </p:spPr>
      </p:sp>
      <p:sp>
        <p:nvSpPr>
          <p:cNvPr id="706563" name="Espaço Reservado para Anotações 2"/>
          <p:cNvSpPr>
            <a:spLocks noGrp="1"/>
          </p:cNvSpPr>
          <p:nvPr>
            <p:ph type="body" idx="1"/>
          </p:nvPr>
        </p:nvSpPr>
        <p:spPr>
          <a:noFill/>
          <a:ln/>
        </p:spPr>
        <p:txBody>
          <a:bodyPr/>
          <a:lstStyle/>
          <a:p>
            <a:pPr eaLnBrk="1" hangingPunct="1"/>
            <a:endParaRPr lang="pt-BR"/>
          </a:p>
        </p:txBody>
      </p:sp>
      <p:sp>
        <p:nvSpPr>
          <p:cNvPr id="706564" name="Espaço Reservado para Número de Slide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147268-432E-4986-9B3E-8125BE0C94BD}" type="slidenum">
              <a:rPr kumimoji="0" lang="pt-B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6913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Espaço Reservado para Imagem de Slide 1"/>
          <p:cNvSpPr>
            <a:spLocks noGrp="1" noRot="1" noChangeAspect="1" noTextEdit="1"/>
          </p:cNvSpPr>
          <p:nvPr>
            <p:ph type="sldImg"/>
          </p:nvPr>
        </p:nvSpPr>
        <p:spPr>
          <a:ln/>
        </p:spPr>
      </p:sp>
      <p:sp>
        <p:nvSpPr>
          <p:cNvPr id="703491" name="Espaço Reservado para Anotações 2"/>
          <p:cNvSpPr>
            <a:spLocks noGrp="1"/>
          </p:cNvSpPr>
          <p:nvPr>
            <p:ph type="body" idx="1"/>
          </p:nvPr>
        </p:nvSpPr>
        <p:spPr>
          <a:noFill/>
          <a:ln/>
        </p:spPr>
        <p:txBody>
          <a:bodyPr/>
          <a:lstStyle/>
          <a:p>
            <a:pPr eaLnBrk="1" hangingPunct="1"/>
            <a:endParaRPr lang="pt-BR"/>
          </a:p>
        </p:txBody>
      </p:sp>
      <p:sp>
        <p:nvSpPr>
          <p:cNvPr id="703492" name="Espaço Reservado para Número de Slide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C30C44-F9C9-486B-B249-B9AA64B32572}" type="slidenum">
              <a:rPr kumimoji="0" lang="pt-B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9695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Espaço Reservado para Imagem de Slide 1"/>
          <p:cNvSpPr>
            <a:spLocks noGrp="1" noRot="1" noChangeAspect="1" noTextEdit="1"/>
          </p:cNvSpPr>
          <p:nvPr>
            <p:ph type="sldImg"/>
          </p:nvPr>
        </p:nvSpPr>
        <p:spPr>
          <a:ln/>
        </p:spPr>
      </p:sp>
      <p:sp>
        <p:nvSpPr>
          <p:cNvPr id="703491" name="Espaço Reservado para Anotações 2"/>
          <p:cNvSpPr>
            <a:spLocks noGrp="1"/>
          </p:cNvSpPr>
          <p:nvPr>
            <p:ph type="body" idx="1"/>
          </p:nvPr>
        </p:nvSpPr>
        <p:spPr>
          <a:noFill/>
          <a:ln/>
        </p:spPr>
        <p:txBody>
          <a:bodyPr/>
          <a:lstStyle/>
          <a:p>
            <a:pPr eaLnBrk="1" hangingPunct="1"/>
            <a:endParaRPr lang="pt-BR"/>
          </a:p>
        </p:txBody>
      </p:sp>
      <p:sp>
        <p:nvSpPr>
          <p:cNvPr id="703492" name="Espaço Reservado para Número de Slide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C30C44-F9C9-486B-B249-B9AA64B32572}" type="slidenum">
              <a:rPr kumimoji="0" lang="pt-B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7568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Espaço Reservado para Imagem de Slide 1"/>
          <p:cNvSpPr>
            <a:spLocks noGrp="1" noRot="1" noChangeAspect="1" noTextEdit="1"/>
          </p:cNvSpPr>
          <p:nvPr>
            <p:ph type="sldImg"/>
          </p:nvPr>
        </p:nvSpPr>
        <p:spPr>
          <a:ln/>
        </p:spPr>
      </p:sp>
      <p:sp>
        <p:nvSpPr>
          <p:cNvPr id="711683" name="Espaço Reservado para Anotações 2"/>
          <p:cNvSpPr>
            <a:spLocks noGrp="1"/>
          </p:cNvSpPr>
          <p:nvPr>
            <p:ph type="body" idx="1"/>
          </p:nvPr>
        </p:nvSpPr>
        <p:spPr>
          <a:noFill/>
          <a:ln/>
        </p:spPr>
        <p:txBody>
          <a:bodyPr/>
          <a:lstStyle/>
          <a:p>
            <a:pPr eaLnBrk="1" hangingPunct="1"/>
            <a:endParaRPr lang="pt-BR"/>
          </a:p>
        </p:txBody>
      </p:sp>
      <p:sp>
        <p:nvSpPr>
          <p:cNvPr id="711684" name="Espaço Reservado para Número de Slide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6BCD-7C7B-4D7C-9525-C9E11D97D84E}" type="slidenum">
              <a:rPr kumimoji="0" lang="pt-B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0993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7891"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7DF40E8-9E81-4BDD-B2AF-E2C3C72675A8}"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5579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68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D530D7-6B76-4979-9A26-74107DAF0F42}"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3444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6867"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8196"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D530D7-6B76-4979-9A26-74107DAF0F42}"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5566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Espaço Reservado para Imagem de Slide 1"/>
          <p:cNvSpPr>
            <a:spLocks noGrp="1" noRot="1" noChangeAspect="1" noTextEdit="1"/>
          </p:cNvSpPr>
          <p:nvPr>
            <p:ph type="sldImg"/>
          </p:nvPr>
        </p:nvSpPr>
        <p:spPr>
          <a:ln/>
        </p:spPr>
      </p:sp>
      <p:sp>
        <p:nvSpPr>
          <p:cNvPr id="711683" name="Espaço Reservado para Anotações 2"/>
          <p:cNvSpPr>
            <a:spLocks noGrp="1"/>
          </p:cNvSpPr>
          <p:nvPr>
            <p:ph type="body" idx="1"/>
          </p:nvPr>
        </p:nvSpPr>
        <p:spPr>
          <a:noFill/>
          <a:ln/>
        </p:spPr>
        <p:txBody>
          <a:bodyPr/>
          <a:lstStyle/>
          <a:p>
            <a:pPr eaLnBrk="1" hangingPunct="1"/>
            <a:endParaRPr lang="pt-BR"/>
          </a:p>
        </p:txBody>
      </p:sp>
      <p:sp>
        <p:nvSpPr>
          <p:cNvPr id="711684" name="Espaço Reservado para Número de Slide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6BCD-7C7B-4D7C-9525-C9E11D97D84E}" type="slidenum">
              <a:rPr kumimoji="0" lang="pt-B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0312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Espaço Reservado para Imagem de Slide 1"/>
          <p:cNvSpPr>
            <a:spLocks noGrp="1" noRot="1" noChangeAspect="1" noTextEdit="1"/>
          </p:cNvSpPr>
          <p:nvPr>
            <p:ph type="sldImg"/>
          </p:nvPr>
        </p:nvSpPr>
        <p:spPr>
          <a:ln/>
        </p:spPr>
      </p:sp>
      <p:sp>
        <p:nvSpPr>
          <p:cNvPr id="711683" name="Espaço Reservado para Anotações 2"/>
          <p:cNvSpPr>
            <a:spLocks noGrp="1"/>
          </p:cNvSpPr>
          <p:nvPr>
            <p:ph type="body" idx="1"/>
          </p:nvPr>
        </p:nvSpPr>
        <p:spPr>
          <a:noFill/>
          <a:ln/>
        </p:spPr>
        <p:txBody>
          <a:bodyPr/>
          <a:lstStyle/>
          <a:p>
            <a:pPr eaLnBrk="1" hangingPunct="1"/>
            <a:endParaRPr lang="pt-BR"/>
          </a:p>
        </p:txBody>
      </p:sp>
      <p:sp>
        <p:nvSpPr>
          <p:cNvPr id="711684" name="Espaço Reservado para Número de Slide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6BCD-7C7B-4D7C-9525-C9E11D97D84E}" type="slidenum">
              <a:rPr kumimoji="0" lang="pt-B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6177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96FDE3A-D0A7-4E09-AE75-18460579AB58}" type="datetimeFigureOut">
              <a:rPr lang="pt-BR" smtClean="0"/>
              <a:t>22/12/2016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38335785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96FDE3A-D0A7-4E09-AE75-18460579AB58}" type="datetimeFigureOut">
              <a:rPr lang="pt-BR" smtClean="0"/>
              <a:t>22/12/2016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289708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496FDE3A-D0A7-4E09-AE75-18460579AB58}" type="datetimeFigureOut">
              <a:rPr lang="pt-BR" smtClean="0"/>
              <a:t>22/12/2016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843124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96FDE3A-D0A7-4E09-AE75-18460579AB58}" type="datetimeFigureOut">
              <a:rPr lang="pt-BR" smtClean="0"/>
              <a:t>22/12/2016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10225350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496FDE3A-D0A7-4E09-AE75-18460579AB58}" type="datetimeFigureOut">
              <a:rPr lang="pt-BR" smtClean="0"/>
              <a:t>22/12/2016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17147939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496FDE3A-D0A7-4E09-AE75-18460579AB58}" type="datetimeFigureOut">
              <a:rPr lang="pt-BR" smtClean="0"/>
              <a:t>22/12/2016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31674127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6FDE3A-D0A7-4E09-AE75-18460579AB58}" type="datetimeFigureOut">
              <a:rPr lang="pt-BR" smtClean="0"/>
              <a:t>22/12/2016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22832659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96FDE3A-D0A7-4E09-AE75-18460579AB58}" type="datetimeFigureOut">
              <a:rPr lang="pt-BR" smtClean="0"/>
              <a:t>22/12/2016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873710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96FDE3A-D0A7-4E09-AE75-18460579AB58}" type="datetimeFigureOut">
              <a:rPr lang="pt-BR" smtClean="0"/>
              <a:t>22/12/2016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8085922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96FDE3A-D0A7-4E09-AE75-18460579AB58}" type="datetimeFigureOut">
              <a:rPr lang="pt-BR" smtClean="0"/>
              <a:t>22/12/2016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29225000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96FDE3A-D0A7-4E09-AE75-18460579AB58}" type="datetimeFigureOut">
              <a:rPr lang="pt-BR" smtClean="0"/>
              <a:t>22/12/2016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2267308-737A-4E2E-82A1-74AD14D79FAC}" type="slidenum">
              <a:rPr lang="pt-BR" smtClean="0"/>
              <a:t>‹nº›</a:t>
            </a:fld>
            <a:endParaRPr lang="pt-BR"/>
          </a:p>
        </p:txBody>
      </p:sp>
    </p:spTree>
    <p:extLst>
      <p:ext uri="{BB962C8B-B14F-4D97-AF65-F5344CB8AC3E}">
        <p14:creationId xmlns:p14="http://schemas.microsoft.com/office/powerpoint/2010/main" val="18049530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8" name="Freeform 6"/>
            <p:cNvSpPr>
              <a:spLocks/>
            </p:cNvSpPr>
            <p:nvPr/>
          </p:nvSpPr>
          <p:spPr bwMode="hidden">
            <a:xfrm>
              <a:off x="4038" y="3577"/>
              <a:ext cx="1720" cy="65"/>
            </a:xfrm>
            <a:custGeom>
              <a:avLst/>
              <a:gdLst>
                <a:gd name="T0" fmla="*/ 1712 w 1722"/>
                <a:gd name="T1" fmla="*/ 61 h 66"/>
                <a:gd name="T2" fmla="*/ 1712 w 1722"/>
                <a:gd name="T3" fmla="*/ 55 h 66"/>
                <a:gd name="T4" fmla="*/ 0 w 1722"/>
                <a:gd name="T5" fmla="*/ 0 h 66"/>
                <a:gd name="T6" fmla="*/ 0 w 1722"/>
                <a:gd name="T7" fmla="*/ 43 h 66"/>
                <a:gd name="T8" fmla="*/ 1712 w 1722"/>
                <a:gd name="T9" fmla="*/ 61 h 66"/>
                <a:gd name="T10" fmla="*/ 1712 w 1722"/>
                <a:gd name="T11" fmla="*/ 61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pt-BR"/>
            </a:p>
          </p:txBody>
        </p:sp>
        <p:sp>
          <p:nvSpPr>
            <p:cNvPr id="10" name="Freeform 8"/>
            <p:cNvSpPr>
              <a:spLocks/>
            </p:cNvSpPr>
            <p:nvPr/>
          </p:nvSpPr>
          <p:spPr bwMode="hidden">
            <a:xfrm>
              <a:off x="4784" y="3702"/>
              <a:ext cx="974" cy="101"/>
            </a:xfrm>
            <a:custGeom>
              <a:avLst/>
              <a:gdLst>
                <a:gd name="T0" fmla="*/ 970 w 975"/>
                <a:gd name="T1" fmla="*/ 48 h 101"/>
                <a:gd name="T2" fmla="*/ 970 w 975"/>
                <a:gd name="T3" fmla="*/ 0 h 101"/>
                <a:gd name="T4" fmla="*/ 0 w 975"/>
                <a:gd name="T5" fmla="*/ 24 h 101"/>
                <a:gd name="T6" fmla="*/ 0 w 975"/>
                <a:gd name="T7" fmla="*/ 101 h 101"/>
                <a:gd name="T8" fmla="*/ 970 w 975"/>
                <a:gd name="T9" fmla="*/ 48 h 101"/>
                <a:gd name="T10" fmla="*/ 970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 name="Freeform 9"/>
            <p:cNvSpPr>
              <a:spLocks/>
            </p:cNvSpPr>
            <p:nvPr/>
          </p:nvSpPr>
          <p:spPr bwMode="hidden">
            <a:xfrm>
              <a:off x="3619" y="3815"/>
              <a:ext cx="2139" cy="198"/>
            </a:xfrm>
            <a:custGeom>
              <a:avLst/>
              <a:gdLst>
                <a:gd name="T0" fmla="*/ 2131 w 2141"/>
                <a:gd name="T1" fmla="*/ 0 h 198"/>
                <a:gd name="T2" fmla="*/ 0 w 2141"/>
                <a:gd name="T3" fmla="*/ 156 h 198"/>
                <a:gd name="T4" fmla="*/ 0 w 2141"/>
                <a:gd name="T5" fmla="*/ 198 h 198"/>
                <a:gd name="T6" fmla="*/ 2131 w 2141"/>
                <a:gd name="T7" fmla="*/ 0 h 198"/>
                <a:gd name="T8" fmla="*/ 2131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3" name="Freeform 11"/>
            <p:cNvSpPr>
              <a:spLocks/>
            </p:cNvSpPr>
            <p:nvPr/>
          </p:nvSpPr>
          <p:spPr bwMode="hidden">
            <a:xfrm>
              <a:off x="2097" y="4043"/>
              <a:ext cx="2514" cy="276"/>
            </a:xfrm>
            <a:custGeom>
              <a:avLst/>
              <a:gdLst>
                <a:gd name="T0" fmla="*/ 2167 w 2517"/>
                <a:gd name="T1" fmla="*/ 276 h 276"/>
                <a:gd name="T2" fmla="*/ 2502 w 2517"/>
                <a:gd name="T3" fmla="*/ 204 h 276"/>
                <a:gd name="T4" fmla="*/ 2245 w 2517"/>
                <a:gd name="T5" fmla="*/ 0 h 276"/>
                <a:gd name="T6" fmla="*/ 0 w 2517"/>
                <a:gd name="T7" fmla="*/ 276 h 276"/>
                <a:gd name="T8" fmla="*/ 2167 w 2517"/>
                <a:gd name="T9" fmla="*/ 276 h 276"/>
                <a:gd name="T10" fmla="*/ 21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5" name="Freeform 13"/>
            <p:cNvSpPr>
              <a:spLocks/>
            </p:cNvSpPr>
            <p:nvPr/>
          </p:nvSpPr>
          <p:spPr bwMode="hidden">
            <a:xfrm>
              <a:off x="5030" y="3151"/>
              <a:ext cx="728" cy="240"/>
            </a:xfrm>
            <a:custGeom>
              <a:avLst/>
              <a:gdLst>
                <a:gd name="T0" fmla="*/ 724 w 729"/>
                <a:gd name="T1" fmla="*/ 240 h 240"/>
                <a:gd name="T2" fmla="*/ 0 w 729"/>
                <a:gd name="T3" fmla="*/ 0 h 240"/>
                <a:gd name="T4" fmla="*/ 0 w 729"/>
                <a:gd name="T5" fmla="*/ 6 h 240"/>
                <a:gd name="T6" fmla="*/ 724 w 729"/>
                <a:gd name="T7" fmla="*/ 240 h 240"/>
                <a:gd name="T8" fmla="*/ 724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7" name="Freeform 15"/>
            <p:cNvSpPr>
              <a:spLocks/>
            </p:cNvSpPr>
            <p:nvPr/>
          </p:nvSpPr>
          <p:spPr bwMode="hidden">
            <a:xfrm>
              <a:off x="5030" y="3049"/>
              <a:ext cx="728" cy="318"/>
            </a:xfrm>
            <a:custGeom>
              <a:avLst/>
              <a:gdLst>
                <a:gd name="T0" fmla="*/ 724 w 729"/>
                <a:gd name="T1" fmla="*/ 318 h 318"/>
                <a:gd name="T2" fmla="*/ 724 w 729"/>
                <a:gd name="T3" fmla="*/ 312 h 318"/>
                <a:gd name="T4" fmla="*/ 0 w 729"/>
                <a:gd name="T5" fmla="*/ 0 h 318"/>
                <a:gd name="T6" fmla="*/ 0 w 729"/>
                <a:gd name="T7" fmla="*/ 54 h 318"/>
                <a:gd name="T8" fmla="*/ 724 w 729"/>
                <a:gd name="T9" fmla="*/ 318 h 318"/>
                <a:gd name="T10" fmla="*/ 724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pt-BR"/>
            </a:p>
          </p:txBody>
        </p:sp>
        <p:sp>
          <p:nvSpPr>
            <p:cNvPr id="2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0" name="Freeform 28"/>
            <p:cNvSpPr>
              <a:spLocks/>
            </p:cNvSpPr>
            <p:nvPr/>
          </p:nvSpPr>
          <p:spPr bwMode="hidden">
            <a:xfrm>
              <a:off x="5698" y="653"/>
              <a:ext cx="60" cy="311"/>
            </a:xfrm>
            <a:custGeom>
              <a:avLst/>
              <a:gdLst>
                <a:gd name="T0" fmla="*/ 0 w 60"/>
                <a:gd name="T1" fmla="*/ 144 h 312"/>
                <a:gd name="T2" fmla="*/ 60 w 60"/>
                <a:gd name="T3" fmla="*/ 307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4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4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grpSp>
      </p:grpSp>
      <p:sp>
        <p:nvSpPr>
          <p:cNvPr id="120874"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pt-BR" altLang="pt-BR" noProof="0"/>
              <a:t>Clique para editar o estilo do título mestre</a:t>
            </a:r>
          </a:p>
        </p:txBody>
      </p:sp>
      <p:sp>
        <p:nvSpPr>
          <p:cNvPr id="120875"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pt-BR" altLang="pt-BR" noProof="0"/>
              <a:t>Clique para editar o estilo do subtítulo mestre</a:t>
            </a:r>
          </a:p>
        </p:txBody>
      </p:sp>
      <p:sp>
        <p:nvSpPr>
          <p:cNvPr id="44" name="Rectangle 44"/>
          <p:cNvSpPr>
            <a:spLocks noGrp="1" noChangeArrowheads="1"/>
          </p:cNvSpPr>
          <p:nvPr>
            <p:ph type="dt" sz="quarter" idx="10"/>
          </p:nvPr>
        </p:nvSpPr>
        <p:spPr/>
        <p:txBody>
          <a:bodyPr/>
          <a:lstStyle>
            <a:lvl1pPr>
              <a:defRPr/>
            </a:lvl1pPr>
          </a:lstStyle>
          <a:p>
            <a:pPr>
              <a:defRPr/>
            </a:pPr>
            <a:fld id="{41E66E92-822E-4F3A-930E-4BD0B672F88B}" type="datetime1">
              <a:rPr lang="pt-BR" altLang="pt-BR"/>
              <a:pPr>
                <a:defRPr/>
              </a:pPr>
              <a:t>22/12/2016</a:t>
            </a:fld>
            <a:endParaRPr lang="pt-BR" altLang="pt-BR"/>
          </a:p>
        </p:txBody>
      </p:sp>
      <p:sp>
        <p:nvSpPr>
          <p:cNvPr id="45" name="Rectangle 45"/>
          <p:cNvSpPr>
            <a:spLocks noGrp="1" noChangeArrowheads="1"/>
          </p:cNvSpPr>
          <p:nvPr>
            <p:ph type="ftr" sz="quarter" idx="11"/>
          </p:nvPr>
        </p:nvSpPr>
        <p:spPr/>
        <p:txBody>
          <a:bodyPr/>
          <a:lstStyle>
            <a:lvl1pPr>
              <a:defRPr/>
            </a:lvl1pPr>
          </a:lstStyle>
          <a:p>
            <a:pPr>
              <a:defRPr/>
            </a:pPr>
            <a:endParaRPr lang="pt-BR" altLang="pt-BR"/>
          </a:p>
        </p:txBody>
      </p:sp>
      <p:sp>
        <p:nvSpPr>
          <p:cNvPr id="46" name="Rectangle 46"/>
          <p:cNvSpPr>
            <a:spLocks noGrp="1" noChangeArrowheads="1"/>
          </p:cNvSpPr>
          <p:nvPr>
            <p:ph type="sldNum" sz="quarter" idx="12"/>
          </p:nvPr>
        </p:nvSpPr>
        <p:spPr/>
        <p:txBody>
          <a:bodyPr/>
          <a:lstStyle>
            <a:lvl1pPr>
              <a:defRPr/>
            </a:lvl1pPr>
          </a:lstStyle>
          <a:p>
            <a:pPr>
              <a:defRPr/>
            </a:pPr>
            <a:fld id="{BBB9D1FE-C518-48FE-B85F-A1C8C63D400A}" type="slidenum">
              <a:rPr lang="pt-BR" altLang="pt-BR"/>
              <a:pPr>
                <a:defRPr/>
              </a:pPr>
              <a:t>‹nº›</a:t>
            </a:fld>
            <a:endParaRPr lang="pt-BR" altLang="pt-BR"/>
          </a:p>
        </p:txBody>
      </p:sp>
    </p:spTree>
    <p:extLst>
      <p:ext uri="{BB962C8B-B14F-4D97-AF65-F5344CB8AC3E}">
        <p14:creationId xmlns:p14="http://schemas.microsoft.com/office/powerpoint/2010/main" val="5114548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4"/>
          <p:cNvSpPr>
            <a:spLocks noGrp="1" noChangeArrowheads="1"/>
          </p:cNvSpPr>
          <p:nvPr>
            <p:ph type="dt" sz="half" idx="10"/>
          </p:nvPr>
        </p:nvSpPr>
        <p:spPr>
          <a:ln/>
        </p:spPr>
        <p:txBody>
          <a:bodyPr/>
          <a:lstStyle>
            <a:lvl1pPr>
              <a:defRPr/>
            </a:lvl1pPr>
          </a:lstStyle>
          <a:p>
            <a:pPr>
              <a:defRPr/>
            </a:pPr>
            <a:fld id="{B8D0572C-FF9F-46C6-B35B-BE8E1A6B2D7E}" type="datetime1">
              <a:rPr lang="pt-BR" altLang="pt-BR"/>
              <a:pPr>
                <a:defRPr/>
              </a:pPr>
              <a:t>22/12/2016</a:t>
            </a:fld>
            <a:endParaRPr lang="pt-BR" altLang="pt-BR"/>
          </a:p>
        </p:txBody>
      </p:sp>
      <p:sp>
        <p:nvSpPr>
          <p:cNvPr id="5"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46"/>
          <p:cNvSpPr>
            <a:spLocks noGrp="1" noChangeArrowheads="1"/>
          </p:cNvSpPr>
          <p:nvPr>
            <p:ph type="sldNum" sz="quarter" idx="12"/>
          </p:nvPr>
        </p:nvSpPr>
        <p:spPr>
          <a:ln/>
        </p:spPr>
        <p:txBody>
          <a:bodyPr/>
          <a:lstStyle>
            <a:lvl1pPr>
              <a:defRPr/>
            </a:lvl1pPr>
          </a:lstStyle>
          <a:p>
            <a:pPr>
              <a:defRPr/>
            </a:pPr>
            <a:fld id="{A73CFA07-F552-4A64-855D-D30911DF3C4B}" type="slidenum">
              <a:rPr lang="pt-BR" altLang="pt-BR"/>
              <a:pPr>
                <a:defRPr/>
              </a:pPr>
              <a:t>‹nº›</a:t>
            </a:fld>
            <a:endParaRPr lang="pt-BR" altLang="pt-BR"/>
          </a:p>
        </p:txBody>
      </p:sp>
    </p:spTree>
    <p:extLst>
      <p:ext uri="{BB962C8B-B14F-4D97-AF65-F5344CB8AC3E}">
        <p14:creationId xmlns:p14="http://schemas.microsoft.com/office/powerpoint/2010/main" val="21293234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t-BR"/>
              <a:t>Editar estilos de texto Mestre</a:t>
            </a:r>
          </a:p>
        </p:txBody>
      </p:sp>
      <p:sp>
        <p:nvSpPr>
          <p:cNvPr id="4" name="Rectangle 44"/>
          <p:cNvSpPr>
            <a:spLocks noGrp="1" noChangeArrowheads="1"/>
          </p:cNvSpPr>
          <p:nvPr>
            <p:ph type="dt" sz="half" idx="10"/>
          </p:nvPr>
        </p:nvSpPr>
        <p:spPr>
          <a:ln/>
        </p:spPr>
        <p:txBody>
          <a:bodyPr/>
          <a:lstStyle>
            <a:lvl1pPr>
              <a:defRPr/>
            </a:lvl1pPr>
          </a:lstStyle>
          <a:p>
            <a:pPr>
              <a:defRPr/>
            </a:pPr>
            <a:fld id="{2D2C52B6-36DB-4A48-80D9-14F06CC55CB5}" type="datetime1">
              <a:rPr lang="pt-BR" altLang="pt-BR"/>
              <a:pPr>
                <a:defRPr/>
              </a:pPr>
              <a:t>22/12/2016</a:t>
            </a:fld>
            <a:endParaRPr lang="pt-BR" altLang="pt-BR"/>
          </a:p>
        </p:txBody>
      </p:sp>
      <p:sp>
        <p:nvSpPr>
          <p:cNvPr id="5"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46"/>
          <p:cNvSpPr>
            <a:spLocks noGrp="1" noChangeArrowheads="1"/>
          </p:cNvSpPr>
          <p:nvPr>
            <p:ph type="sldNum" sz="quarter" idx="12"/>
          </p:nvPr>
        </p:nvSpPr>
        <p:spPr>
          <a:ln/>
        </p:spPr>
        <p:txBody>
          <a:bodyPr/>
          <a:lstStyle>
            <a:lvl1pPr>
              <a:defRPr/>
            </a:lvl1pPr>
          </a:lstStyle>
          <a:p>
            <a:pPr>
              <a:defRPr/>
            </a:pPr>
            <a:fld id="{4340B35C-A9F1-4BFC-8AC7-AF0B2197849F}" type="slidenum">
              <a:rPr lang="pt-BR" altLang="pt-BR"/>
              <a:pPr>
                <a:defRPr/>
              </a:pPr>
              <a:t>‹nº›</a:t>
            </a:fld>
            <a:endParaRPr lang="pt-BR" altLang="pt-BR"/>
          </a:p>
        </p:txBody>
      </p:sp>
    </p:spTree>
    <p:extLst>
      <p:ext uri="{BB962C8B-B14F-4D97-AF65-F5344CB8AC3E}">
        <p14:creationId xmlns:p14="http://schemas.microsoft.com/office/powerpoint/2010/main" val="7061601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4"/>
          <p:cNvSpPr>
            <a:spLocks noGrp="1" noChangeArrowheads="1"/>
          </p:cNvSpPr>
          <p:nvPr>
            <p:ph type="dt" sz="half" idx="10"/>
          </p:nvPr>
        </p:nvSpPr>
        <p:spPr>
          <a:ln/>
        </p:spPr>
        <p:txBody>
          <a:bodyPr/>
          <a:lstStyle>
            <a:lvl1pPr>
              <a:defRPr/>
            </a:lvl1pPr>
          </a:lstStyle>
          <a:p>
            <a:pPr>
              <a:defRPr/>
            </a:pPr>
            <a:fld id="{5FDF9052-FA7B-43BF-AB66-A5862967BA9C}" type="datetime1">
              <a:rPr lang="pt-BR" altLang="pt-BR"/>
              <a:pPr>
                <a:defRPr/>
              </a:pPr>
              <a:t>22/12/2016</a:t>
            </a:fld>
            <a:endParaRPr lang="pt-BR" altLang="pt-BR"/>
          </a:p>
        </p:txBody>
      </p:sp>
      <p:sp>
        <p:nvSpPr>
          <p:cNvPr id="6"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46"/>
          <p:cNvSpPr>
            <a:spLocks noGrp="1" noChangeArrowheads="1"/>
          </p:cNvSpPr>
          <p:nvPr>
            <p:ph type="sldNum" sz="quarter" idx="12"/>
          </p:nvPr>
        </p:nvSpPr>
        <p:spPr>
          <a:ln/>
        </p:spPr>
        <p:txBody>
          <a:bodyPr/>
          <a:lstStyle>
            <a:lvl1pPr>
              <a:defRPr/>
            </a:lvl1pPr>
          </a:lstStyle>
          <a:p>
            <a:pPr>
              <a:defRPr/>
            </a:pPr>
            <a:fld id="{9F1F5287-AF19-4936-8BCA-C7E4B71BE5A6}" type="slidenum">
              <a:rPr lang="pt-BR" altLang="pt-BR"/>
              <a:pPr>
                <a:defRPr/>
              </a:pPr>
              <a:t>‹nº›</a:t>
            </a:fld>
            <a:endParaRPr lang="pt-BR" altLang="pt-BR"/>
          </a:p>
        </p:txBody>
      </p:sp>
    </p:spTree>
    <p:extLst>
      <p:ext uri="{BB962C8B-B14F-4D97-AF65-F5344CB8AC3E}">
        <p14:creationId xmlns:p14="http://schemas.microsoft.com/office/powerpoint/2010/main" val="41332916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pt-BR"/>
              <a:t>Clique para editar o título mestre</a:t>
            </a:r>
          </a:p>
        </p:txBody>
      </p:sp>
      <p:sp>
        <p:nvSpPr>
          <p:cNvPr id="3" name="Espaço Reservado para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630238" y="2505075"/>
            <a:ext cx="386873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4629150" y="2505075"/>
            <a:ext cx="38877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Rectangle 44"/>
          <p:cNvSpPr>
            <a:spLocks noGrp="1" noChangeArrowheads="1"/>
          </p:cNvSpPr>
          <p:nvPr>
            <p:ph type="dt" sz="half" idx="10"/>
          </p:nvPr>
        </p:nvSpPr>
        <p:spPr>
          <a:ln/>
        </p:spPr>
        <p:txBody>
          <a:bodyPr/>
          <a:lstStyle>
            <a:lvl1pPr>
              <a:defRPr/>
            </a:lvl1pPr>
          </a:lstStyle>
          <a:p>
            <a:pPr>
              <a:defRPr/>
            </a:pPr>
            <a:fld id="{18FC34B8-6440-4934-93EA-EE6CA171959C}" type="datetime1">
              <a:rPr lang="pt-BR" altLang="pt-BR"/>
              <a:pPr>
                <a:defRPr/>
              </a:pPr>
              <a:t>22/12/2016</a:t>
            </a:fld>
            <a:endParaRPr lang="pt-BR" altLang="pt-BR"/>
          </a:p>
        </p:txBody>
      </p:sp>
      <p:sp>
        <p:nvSpPr>
          <p:cNvPr id="8"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9" name="Rectangle 46"/>
          <p:cNvSpPr>
            <a:spLocks noGrp="1" noChangeArrowheads="1"/>
          </p:cNvSpPr>
          <p:nvPr>
            <p:ph type="sldNum" sz="quarter" idx="12"/>
          </p:nvPr>
        </p:nvSpPr>
        <p:spPr>
          <a:ln/>
        </p:spPr>
        <p:txBody>
          <a:bodyPr/>
          <a:lstStyle>
            <a:lvl1pPr>
              <a:defRPr/>
            </a:lvl1pPr>
          </a:lstStyle>
          <a:p>
            <a:pPr>
              <a:defRPr/>
            </a:pPr>
            <a:fld id="{4710AD92-7FC5-42EE-8804-8771C80E1BED}" type="slidenum">
              <a:rPr lang="pt-BR" altLang="pt-BR"/>
              <a:pPr>
                <a:defRPr/>
              </a:pPr>
              <a:t>‹nº›</a:t>
            </a:fld>
            <a:endParaRPr lang="pt-BR" altLang="pt-BR"/>
          </a:p>
        </p:txBody>
      </p:sp>
    </p:spTree>
    <p:extLst>
      <p:ext uri="{BB962C8B-B14F-4D97-AF65-F5344CB8AC3E}">
        <p14:creationId xmlns:p14="http://schemas.microsoft.com/office/powerpoint/2010/main" val="1590033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Rectangle 44"/>
          <p:cNvSpPr>
            <a:spLocks noGrp="1" noChangeArrowheads="1"/>
          </p:cNvSpPr>
          <p:nvPr>
            <p:ph type="dt" sz="half" idx="10"/>
          </p:nvPr>
        </p:nvSpPr>
        <p:spPr>
          <a:ln/>
        </p:spPr>
        <p:txBody>
          <a:bodyPr/>
          <a:lstStyle>
            <a:lvl1pPr>
              <a:defRPr/>
            </a:lvl1pPr>
          </a:lstStyle>
          <a:p>
            <a:pPr>
              <a:defRPr/>
            </a:pPr>
            <a:fld id="{C31E5BF1-0BA9-4E05-B2AF-40659DE68087}" type="datetime1">
              <a:rPr lang="pt-BR" altLang="pt-BR"/>
              <a:pPr>
                <a:defRPr/>
              </a:pPr>
              <a:t>22/12/2016</a:t>
            </a:fld>
            <a:endParaRPr lang="pt-BR" altLang="pt-BR"/>
          </a:p>
        </p:txBody>
      </p:sp>
      <p:sp>
        <p:nvSpPr>
          <p:cNvPr id="4"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5" name="Rectangle 46"/>
          <p:cNvSpPr>
            <a:spLocks noGrp="1" noChangeArrowheads="1"/>
          </p:cNvSpPr>
          <p:nvPr>
            <p:ph type="sldNum" sz="quarter" idx="12"/>
          </p:nvPr>
        </p:nvSpPr>
        <p:spPr>
          <a:ln/>
        </p:spPr>
        <p:txBody>
          <a:bodyPr/>
          <a:lstStyle>
            <a:lvl1pPr>
              <a:defRPr/>
            </a:lvl1pPr>
          </a:lstStyle>
          <a:p>
            <a:pPr>
              <a:defRPr/>
            </a:pPr>
            <a:fld id="{5B8B4626-6ABA-4636-9659-B8E9EB0C744A}" type="slidenum">
              <a:rPr lang="pt-BR" altLang="pt-BR"/>
              <a:pPr>
                <a:defRPr/>
              </a:pPr>
              <a:t>‹nº›</a:t>
            </a:fld>
            <a:endParaRPr lang="pt-BR" altLang="pt-BR"/>
          </a:p>
        </p:txBody>
      </p:sp>
    </p:spTree>
    <p:extLst>
      <p:ext uri="{BB962C8B-B14F-4D97-AF65-F5344CB8AC3E}">
        <p14:creationId xmlns:p14="http://schemas.microsoft.com/office/powerpoint/2010/main" val="1964238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fld id="{12E2AE93-D06D-47A9-A3CE-2AA923C05CFE}" type="datetime1">
              <a:rPr lang="pt-BR" altLang="pt-BR"/>
              <a:pPr>
                <a:defRPr/>
              </a:pPr>
              <a:t>22/12/2016</a:t>
            </a:fld>
            <a:endParaRPr lang="pt-BR" altLang="pt-BR"/>
          </a:p>
        </p:txBody>
      </p:sp>
      <p:sp>
        <p:nvSpPr>
          <p:cNvPr id="3"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4" name="Rectangle 46"/>
          <p:cNvSpPr>
            <a:spLocks noGrp="1" noChangeArrowheads="1"/>
          </p:cNvSpPr>
          <p:nvPr>
            <p:ph type="sldNum" sz="quarter" idx="12"/>
          </p:nvPr>
        </p:nvSpPr>
        <p:spPr>
          <a:ln/>
        </p:spPr>
        <p:txBody>
          <a:bodyPr/>
          <a:lstStyle>
            <a:lvl1pPr>
              <a:defRPr/>
            </a:lvl1pPr>
          </a:lstStyle>
          <a:p>
            <a:pPr>
              <a:defRPr/>
            </a:pPr>
            <a:fld id="{00300F13-EFED-4BEA-B477-6F21FE70F71A}" type="slidenum">
              <a:rPr lang="pt-BR" altLang="pt-BR"/>
              <a:pPr>
                <a:defRPr/>
              </a:pPr>
              <a:t>‹nº›</a:t>
            </a:fld>
            <a:endParaRPr lang="pt-BR" altLang="pt-BR"/>
          </a:p>
        </p:txBody>
      </p:sp>
    </p:spTree>
    <p:extLst>
      <p:ext uri="{BB962C8B-B14F-4D97-AF65-F5344CB8AC3E}">
        <p14:creationId xmlns:p14="http://schemas.microsoft.com/office/powerpoint/2010/main" val="41868413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Rectangle 44"/>
          <p:cNvSpPr>
            <a:spLocks noGrp="1" noChangeArrowheads="1"/>
          </p:cNvSpPr>
          <p:nvPr>
            <p:ph type="dt" sz="half" idx="10"/>
          </p:nvPr>
        </p:nvSpPr>
        <p:spPr>
          <a:ln/>
        </p:spPr>
        <p:txBody>
          <a:bodyPr/>
          <a:lstStyle>
            <a:lvl1pPr>
              <a:defRPr/>
            </a:lvl1pPr>
          </a:lstStyle>
          <a:p>
            <a:pPr>
              <a:defRPr/>
            </a:pPr>
            <a:fld id="{12894B01-AB58-4D05-8347-417A8E83EAAC}" type="datetime1">
              <a:rPr lang="pt-BR" altLang="pt-BR"/>
              <a:pPr>
                <a:defRPr/>
              </a:pPr>
              <a:t>22/12/2016</a:t>
            </a:fld>
            <a:endParaRPr lang="pt-BR" altLang="pt-BR"/>
          </a:p>
        </p:txBody>
      </p:sp>
      <p:sp>
        <p:nvSpPr>
          <p:cNvPr id="6"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46"/>
          <p:cNvSpPr>
            <a:spLocks noGrp="1" noChangeArrowheads="1"/>
          </p:cNvSpPr>
          <p:nvPr>
            <p:ph type="sldNum" sz="quarter" idx="12"/>
          </p:nvPr>
        </p:nvSpPr>
        <p:spPr>
          <a:ln/>
        </p:spPr>
        <p:txBody>
          <a:bodyPr/>
          <a:lstStyle>
            <a:lvl1pPr>
              <a:defRPr/>
            </a:lvl1pPr>
          </a:lstStyle>
          <a:p>
            <a:pPr>
              <a:defRPr/>
            </a:pPr>
            <a:fld id="{D20DC54B-28F8-4CC9-9F60-3A820C20C61B}" type="slidenum">
              <a:rPr lang="pt-BR" altLang="pt-BR"/>
              <a:pPr>
                <a:defRPr/>
              </a:pPr>
              <a:t>‹nº›</a:t>
            </a:fld>
            <a:endParaRPr lang="pt-BR" altLang="pt-BR"/>
          </a:p>
        </p:txBody>
      </p:sp>
    </p:spTree>
    <p:extLst>
      <p:ext uri="{BB962C8B-B14F-4D97-AF65-F5344CB8AC3E}">
        <p14:creationId xmlns:p14="http://schemas.microsoft.com/office/powerpoint/2010/main" val="27690008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Rectangle 44"/>
          <p:cNvSpPr>
            <a:spLocks noGrp="1" noChangeArrowheads="1"/>
          </p:cNvSpPr>
          <p:nvPr>
            <p:ph type="dt" sz="half" idx="10"/>
          </p:nvPr>
        </p:nvSpPr>
        <p:spPr>
          <a:ln/>
        </p:spPr>
        <p:txBody>
          <a:bodyPr/>
          <a:lstStyle>
            <a:lvl1pPr>
              <a:defRPr/>
            </a:lvl1pPr>
          </a:lstStyle>
          <a:p>
            <a:pPr>
              <a:defRPr/>
            </a:pPr>
            <a:fld id="{37585329-33C5-4FED-8E95-763BB3B63782}" type="datetime1">
              <a:rPr lang="pt-BR" altLang="pt-BR"/>
              <a:pPr>
                <a:defRPr/>
              </a:pPr>
              <a:t>22/12/2016</a:t>
            </a:fld>
            <a:endParaRPr lang="pt-BR" altLang="pt-BR"/>
          </a:p>
        </p:txBody>
      </p:sp>
      <p:sp>
        <p:nvSpPr>
          <p:cNvPr id="6"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46"/>
          <p:cNvSpPr>
            <a:spLocks noGrp="1" noChangeArrowheads="1"/>
          </p:cNvSpPr>
          <p:nvPr>
            <p:ph type="sldNum" sz="quarter" idx="12"/>
          </p:nvPr>
        </p:nvSpPr>
        <p:spPr>
          <a:ln/>
        </p:spPr>
        <p:txBody>
          <a:bodyPr/>
          <a:lstStyle>
            <a:lvl1pPr>
              <a:defRPr/>
            </a:lvl1pPr>
          </a:lstStyle>
          <a:p>
            <a:pPr>
              <a:defRPr/>
            </a:pPr>
            <a:fld id="{71B59CCB-22F4-4258-B7B7-6B2C9A474623}" type="slidenum">
              <a:rPr lang="pt-BR" altLang="pt-BR"/>
              <a:pPr>
                <a:defRPr/>
              </a:pPr>
              <a:t>‹nº›</a:t>
            </a:fld>
            <a:endParaRPr lang="pt-BR" altLang="pt-BR"/>
          </a:p>
        </p:txBody>
      </p:sp>
    </p:spTree>
    <p:extLst>
      <p:ext uri="{BB962C8B-B14F-4D97-AF65-F5344CB8AC3E}">
        <p14:creationId xmlns:p14="http://schemas.microsoft.com/office/powerpoint/2010/main" val="744111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4"/>
          <p:cNvSpPr>
            <a:spLocks noGrp="1" noChangeArrowheads="1"/>
          </p:cNvSpPr>
          <p:nvPr>
            <p:ph type="dt" sz="half" idx="10"/>
          </p:nvPr>
        </p:nvSpPr>
        <p:spPr>
          <a:ln/>
        </p:spPr>
        <p:txBody>
          <a:bodyPr/>
          <a:lstStyle>
            <a:lvl1pPr>
              <a:defRPr/>
            </a:lvl1pPr>
          </a:lstStyle>
          <a:p>
            <a:pPr>
              <a:defRPr/>
            </a:pPr>
            <a:fld id="{4DF0A76E-2156-4535-9F46-923DD65CB07D}" type="datetime1">
              <a:rPr lang="pt-BR" altLang="pt-BR"/>
              <a:pPr>
                <a:defRPr/>
              </a:pPr>
              <a:t>22/12/2016</a:t>
            </a:fld>
            <a:endParaRPr lang="pt-BR" altLang="pt-BR"/>
          </a:p>
        </p:txBody>
      </p:sp>
      <p:sp>
        <p:nvSpPr>
          <p:cNvPr id="5"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46"/>
          <p:cNvSpPr>
            <a:spLocks noGrp="1" noChangeArrowheads="1"/>
          </p:cNvSpPr>
          <p:nvPr>
            <p:ph type="sldNum" sz="quarter" idx="12"/>
          </p:nvPr>
        </p:nvSpPr>
        <p:spPr>
          <a:ln/>
        </p:spPr>
        <p:txBody>
          <a:bodyPr/>
          <a:lstStyle>
            <a:lvl1pPr>
              <a:defRPr/>
            </a:lvl1pPr>
          </a:lstStyle>
          <a:p>
            <a:pPr>
              <a:defRPr/>
            </a:pPr>
            <a:fld id="{ACE471D9-1806-469A-8FCC-4C33D55AB707}" type="slidenum">
              <a:rPr lang="pt-BR" altLang="pt-BR"/>
              <a:pPr>
                <a:defRPr/>
              </a:pPr>
              <a:t>‹nº›</a:t>
            </a:fld>
            <a:endParaRPr lang="pt-BR" altLang="pt-BR"/>
          </a:p>
        </p:txBody>
      </p:sp>
    </p:spTree>
    <p:extLst>
      <p:ext uri="{BB962C8B-B14F-4D97-AF65-F5344CB8AC3E}">
        <p14:creationId xmlns:p14="http://schemas.microsoft.com/office/powerpoint/2010/main" val="25511696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457200" y="277813"/>
            <a:ext cx="6019800" cy="5853112"/>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4"/>
          <p:cNvSpPr>
            <a:spLocks noGrp="1" noChangeArrowheads="1"/>
          </p:cNvSpPr>
          <p:nvPr>
            <p:ph type="dt" sz="half" idx="10"/>
          </p:nvPr>
        </p:nvSpPr>
        <p:spPr>
          <a:ln/>
        </p:spPr>
        <p:txBody>
          <a:bodyPr/>
          <a:lstStyle>
            <a:lvl1pPr>
              <a:defRPr/>
            </a:lvl1pPr>
          </a:lstStyle>
          <a:p>
            <a:pPr>
              <a:defRPr/>
            </a:pPr>
            <a:fld id="{CB2F9455-EAAF-4E12-A98E-7B5DBB80D852}" type="datetime1">
              <a:rPr lang="pt-BR" altLang="pt-BR"/>
              <a:pPr>
                <a:defRPr/>
              </a:pPr>
              <a:t>22/12/2016</a:t>
            </a:fld>
            <a:endParaRPr lang="pt-BR" altLang="pt-BR"/>
          </a:p>
        </p:txBody>
      </p:sp>
      <p:sp>
        <p:nvSpPr>
          <p:cNvPr id="5"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46"/>
          <p:cNvSpPr>
            <a:spLocks noGrp="1" noChangeArrowheads="1"/>
          </p:cNvSpPr>
          <p:nvPr>
            <p:ph type="sldNum" sz="quarter" idx="12"/>
          </p:nvPr>
        </p:nvSpPr>
        <p:spPr>
          <a:ln/>
        </p:spPr>
        <p:txBody>
          <a:bodyPr/>
          <a:lstStyle>
            <a:lvl1pPr>
              <a:defRPr/>
            </a:lvl1pPr>
          </a:lstStyle>
          <a:p>
            <a:pPr>
              <a:defRPr/>
            </a:pPr>
            <a:fld id="{055971D7-BD66-410E-B08B-A9227DB53F75}" type="slidenum">
              <a:rPr lang="pt-BR" altLang="pt-BR"/>
              <a:pPr>
                <a:defRPr/>
              </a:pPr>
              <a:t>‹nº›</a:t>
            </a:fld>
            <a:endParaRPr lang="pt-BR" altLang="pt-BR"/>
          </a:p>
        </p:txBody>
      </p:sp>
    </p:spTree>
    <p:extLst>
      <p:ext uri="{BB962C8B-B14F-4D97-AF65-F5344CB8AC3E}">
        <p14:creationId xmlns:p14="http://schemas.microsoft.com/office/powerpoint/2010/main" val="19920361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3"/>
            <a:ext cx="8229600" cy="1143000"/>
          </a:xfrm>
        </p:spPr>
        <p:txBody>
          <a:bodyPr/>
          <a:lstStyle/>
          <a:p>
            <a:r>
              <a:rPr lang="pt-BR"/>
              <a:t>Clique para editar o título mestre</a:t>
            </a:r>
          </a:p>
        </p:txBody>
      </p:sp>
      <p:sp>
        <p:nvSpPr>
          <p:cNvPr id="3" name="Espaço Reservado para Texto 2"/>
          <p:cNvSpPr>
            <a:spLocks noGrp="1"/>
          </p:cNvSpPr>
          <p:nvPr>
            <p:ph type="body" sz="half" idx="1"/>
          </p:nvPr>
        </p:nvSpPr>
        <p:spPr>
          <a:xfrm>
            <a:off x="457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4"/>
          <p:cNvSpPr>
            <a:spLocks noGrp="1" noChangeArrowheads="1"/>
          </p:cNvSpPr>
          <p:nvPr>
            <p:ph type="dt" sz="half" idx="10"/>
          </p:nvPr>
        </p:nvSpPr>
        <p:spPr>
          <a:ln/>
        </p:spPr>
        <p:txBody>
          <a:bodyPr/>
          <a:lstStyle>
            <a:lvl1pPr>
              <a:defRPr/>
            </a:lvl1pPr>
          </a:lstStyle>
          <a:p>
            <a:pPr>
              <a:defRPr/>
            </a:pPr>
            <a:fld id="{2FF18A5B-7188-4B27-9879-EEE3A5276AA0}" type="datetime1">
              <a:rPr lang="pt-BR" altLang="pt-BR"/>
              <a:pPr>
                <a:defRPr/>
              </a:pPr>
              <a:t>22/12/2016</a:t>
            </a:fld>
            <a:endParaRPr lang="pt-BR" altLang="pt-BR"/>
          </a:p>
        </p:txBody>
      </p:sp>
      <p:sp>
        <p:nvSpPr>
          <p:cNvPr id="6"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46"/>
          <p:cNvSpPr>
            <a:spLocks noGrp="1" noChangeArrowheads="1"/>
          </p:cNvSpPr>
          <p:nvPr>
            <p:ph type="sldNum" sz="quarter" idx="12"/>
          </p:nvPr>
        </p:nvSpPr>
        <p:spPr>
          <a:ln/>
        </p:spPr>
        <p:txBody>
          <a:bodyPr/>
          <a:lstStyle>
            <a:lvl1pPr>
              <a:defRPr/>
            </a:lvl1pPr>
          </a:lstStyle>
          <a:p>
            <a:pPr>
              <a:defRPr/>
            </a:pPr>
            <a:fld id="{D6EADFC1-5097-4DF2-AC7A-472E13EFB65B}" type="slidenum">
              <a:rPr lang="pt-BR" altLang="pt-BR"/>
              <a:pPr>
                <a:defRPr/>
              </a:pPr>
              <a:t>‹nº›</a:t>
            </a:fld>
            <a:endParaRPr lang="pt-BR" altLang="pt-BR"/>
          </a:p>
        </p:txBody>
      </p:sp>
    </p:spTree>
    <p:extLst>
      <p:ext uri="{BB962C8B-B14F-4D97-AF65-F5344CB8AC3E}">
        <p14:creationId xmlns:p14="http://schemas.microsoft.com/office/powerpoint/2010/main" val="25127286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ítulo e texto e 2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3"/>
            <a:ext cx="8229600" cy="1143000"/>
          </a:xfrm>
        </p:spPr>
        <p:txBody>
          <a:bodyPr/>
          <a:lstStyle/>
          <a:p>
            <a:r>
              <a:rPr lang="pt-BR"/>
              <a:t>Clique para editar o título mestre</a:t>
            </a:r>
          </a:p>
        </p:txBody>
      </p:sp>
      <p:sp>
        <p:nvSpPr>
          <p:cNvPr id="3" name="Espaço Reservado para Texto 2"/>
          <p:cNvSpPr>
            <a:spLocks noGrp="1"/>
          </p:cNvSpPr>
          <p:nvPr>
            <p:ph type="body" sz="half" idx="1"/>
          </p:nvPr>
        </p:nvSpPr>
        <p:spPr>
          <a:xfrm>
            <a:off x="457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quarter" idx="2"/>
          </p:nvPr>
        </p:nvSpPr>
        <p:spPr>
          <a:xfrm>
            <a:off x="4648200" y="1600200"/>
            <a:ext cx="4038600" cy="218916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Conteúdo 4"/>
          <p:cNvSpPr>
            <a:spLocks noGrp="1"/>
          </p:cNvSpPr>
          <p:nvPr>
            <p:ph sz="quarter" idx="3"/>
          </p:nvPr>
        </p:nvSpPr>
        <p:spPr>
          <a:xfrm>
            <a:off x="4648200" y="3941763"/>
            <a:ext cx="4038600" cy="218916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Rectangle 44"/>
          <p:cNvSpPr>
            <a:spLocks noGrp="1" noChangeArrowheads="1"/>
          </p:cNvSpPr>
          <p:nvPr>
            <p:ph type="dt" sz="half" idx="10"/>
          </p:nvPr>
        </p:nvSpPr>
        <p:spPr>
          <a:ln/>
        </p:spPr>
        <p:txBody>
          <a:bodyPr/>
          <a:lstStyle>
            <a:lvl1pPr>
              <a:defRPr/>
            </a:lvl1pPr>
          </a:lstStyle>
          <a:p>
            <a:pPr>
              <a:defRPr/>
            </a:pPr>
            <a:fld id="{A3243CB8-EAEB-4D03-BFC2-DDED9D696F8B}" type="datetime1">
              <a:rPr lang="pt-BR" altLang="pt-BR"/>
              <a:pPr>
                <a:defRPr/>
              </a:pPr>
              <a:t>22/12/2016</a:t>
            </a:fld>
            <a:endParaRPr lang="pt-BR" altLang="pt-BR"/>
          </a:p>
        </p:txBody>
      </p:sp>
      <p:sp>
        <p:nvSpPr>
          <p:cNvPr id="7"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8" name="Rectangle 46"/>
          <p:cNvSpPr>
            <a:spLocks noGrp="1" noChangeArrowheads="1"/>
          </p:cNvSpPr>
          <p:nvPr>
            <p:ph type="sldNum" sz="quarter" idx="12"/>
          </p:nvPr>
        </p:nvSpPr>
        <p:spPr>
          <a:ln/>
        </p:spPr>
        <p:txBody>
          <a:bodyPr/>
          <a:lstStyle>
            <a:lvl1pPr>
              <a:defRPr/>
            </a:lvl1pPr>
          </a:lstStyle>
          <a:p>
            <a:pPr>
              <a:defRPr/>
            </a:pPr>
            <a:fld id="{B9BE5CCF-A201-41EB-BB5D-8DA50AAFE4D4}" type="slidenum">
              <a:rPr lang="pt-BR" altLang="pt-BR"/>
              <a:pPr>
                <a:defRPr/>
              </a:pPr>
              <a:t>‹nº›</a:t>
            </a:fld>
            <a:endParaRPr lang="pt-BR" altLang="pt-BR"/>
          </a:p>
        </p:txBody>
      </p:sp>
    </p:spTree>
    <p:extLst>
      <p:ext uri="{BB962C8B-B14F-4D97-AF65-F5344CB8AC3E}">
        <p14:creationId xmlns:p14="http://schemas.microsoft.com/office/powerpoint/2010/main" val="9924272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xOverObj" preserve="1">
  <p:cSld name="Título e Texto em cima do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3"/>
            <a:ext cx="8229600" cy="1143000"/>
          </a:xfrm>
        </p:spPr>
        <p:txBody>
          <a:bodyPr/>
          <a:lstStyle/>
          <a:p>
            <a:r>
              <a:rPr lang="pt-BR"/>
              <a:t>Clique para editar o título mestre</a:t>
            </a:r>
          </a:p>
        </p:txBody>
      </p:sp>
      <p:sp>
        <p:nvSpPr>
          <p:cNvPr id="3" name="Espaço Reservado para Texto 2"/>
          <p:cNvSpPr>
            <a:spLocks noGrp="1"/>
          </p:cNvSpPr>
          <p:nvPr>
            <p:ph type="body" sz="half" idx="1"/>
          </p:nvPr>
        </p:nvSpPr>
        <p:spPr>
          <a:xfrm>
            <a:off x="457200" y="1600200"/>
            <a:ext cx="8229600" cy="218916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57200" y="3941763"/>
            <a:ext cx="8229600" cy="218916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4"/>
          <p:cNvSpPr>
            <a:spLocks noGrp="1" noChangeArrowheads="1"/>
          </p:cNvSpPr>
          <p:nvPr>
            <p:ph type="dt" sz="half" idx="10"/>
          </p:nvPr>
        </p:nvSpPr>
        <p:spPr>
          <a:ln/>
        </p:spPr>
        <p:txBody>
          <a:bodyPr/>
          <a:lstStyle>
            <a:lvl1pPr>
              <a:defRPr/>
            </a:lvl1pPr>
          </a:lstStyle>
          <a:p>
            <a:pPr>
              <a:defRPr/>
            </a:pPr>
            <a:fld id="{592A5386-DFFC-4720-9853-F9AF899082F3}" type="datetime1">
              <a:rPr lang="pt-BR" altLang="pt-BR"/>
              <a:pPr>
                <a:defRPr/>
              </a:pPr>
              <a:t>22/12/2016</a:t>
            </a:fld>
            <a:endParaRPr lang="pt-BR" altLang="pt-BR"/>
          </a:p>
        </p:txBody>
      </p:sp>
      <p:sp>
        <p:nvSpPr>
          <p:cNvPr id="6"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46"/>
          <p:cNvSpPr>
            <a:spLocks noGrp="1" noChangeArrowheads="1"/>
          </p:cNvSpPr>
          <p:nvPr>
            <p:ph type="sldNum" sz="quarter" idx="12"/>
          </p:nvPr>
        </p:nvSpPr>
        <p:spPr>
          <a:ln/>
        </p:spPr>
        <p:txBody>
          <a:bodyPr/>
          <a:lstStyle>
            <a:lvl1pPr>
              <a:defRPr/>
            </a:lvl1pPr>
          </a:lstStyle>
          <a:p>
            <a:pPr>
              <a:defRPr/>
            </a:pPr>
            <a:fld id="{7B6EB53D-75B9-4544-BE19-46649C976CDF}" type="slidenum">
              <a:rPr lang="pt-BR" altLang="pt-BR"/>
              <a:pPr>
                <a:defRPr/>
              </a:pPr>
              <a:t>‹nº›</a:t>
            </a:fld>
            <a:endParaRPr lang="pt-BR" altLang="pt-BR"/>
          </a:p>
        </p:txBody>
      </p:sp>
    </p:spTree>
    <p:extLst>
      <p:ext uri="{BB962C8B-B14F-4D97-AF65-F5344CB8AC3E}">
        <p14:creationId xmlns:p14="http://schemas.microsoft.com/office/powerpoint/2010/main" val="18133358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woObj" preserve="1">
  <p:cSld name="Título, conteúdo e 2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3"/>
            <a:ext cx="8229600" cy="1143000"/>
          </a:xfrm>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quarter" idx="2"/>
          </p:nvPr>
        </p:nvSpPr>
        <p:spPr>
          <a:xfrm>
            <a:off x="4648200" y="1600200"/>
            <a:ext cx="4038600" cy="218916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Conteúdo 4"/>
          <p:cNvSpPr>
            <a:spLocks noGrp="1"/>
          </p:cNvSpPr>
          <p:nvPr>
            <p:ph sz="quarter" idx="3"/>
          </p:nvPr>
        </p:nvSpPr>
        <p:spPr>
          <a:xfrm>
            <a:off x="4648200" y="3941763"/>
            <a:ext cx="4038600" cy="218916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Rectangle 44"/>
          <p:cNvSpPr>
            <a:spLocks noGrp="1" noChangeArrowheads="1"/>
          </p:cNvSpPr>
          <p:nvPr>
            <p:ph type="dt" sz="half" idx="10"/>
          </p:nvPr>
        </p:nvSpPr>
        <p:spPr>
          <a:ln/>
        </p:spPr>
        <p:txBody>
          <a:bodyPr/>
          <a:lstStyle>
            <a:lvl1pPr>
              <a:defRPr/>
            </a:lvl1pPr>
          </a:lstStyle>
          <a:p>
            <a:pPr>
              <a:defRPr/>
            </a:pPr>
            <a:fld id="{DE8955C4-4857-475B-A955-F674492BD37B}" type="datetime1">
              <a:rPr lang="pt-BR" altLang="pt-BR"/>
              <a:pPr>
                <a:defRPr/>
              </a:pPr>
              <a:t>22/12/2016</a:t>
            </a:fld>
            <a:endParaRPr lang="pt-BR" altLang="pt-BR"/>
          </a:p>
        </p:txBody>
      </p:sp>
      <p:sp>
        <p:nvSpPr>
          <p:cNvPr id="7"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8" name="Rectangle 46"/>
          <p:cNvSpPr>
            <a:spLocks noGrp="1" noChangeArrowheads="1"/>
          </p:cNvSpPr>
          <p:nvPr>
            <p:ph type="sldNum" sz="quarter" idx="12"/>
          </p:nvPr>
        </p:nvSpPr>
        <p:spPr>
          <a:ln/>
        </p:spPr>
        <p:txBody>
          <a:bodyPr/>
          <a:lstStyle>
            <a:lvl1pPr>
              <a:defRPr/>
            </a:lvl1pPr>
          </a:lstStyle>
          <a:p>
            <a:pPr>
              <a:defRPr/>
            </a:pPr>
            <a:fld id="{99513C03-3F18-4D91-A02C-30B7EFA7C66E}" type="slidenum">
              <a:rPr lang="pt-BR" altLang="pt-BR"/>
              <a:pPr>
                <a:defRPr/>
              </a:pPr>
              <a:t>‹nº›</a:t>
            </a:fld>
            <a:endParaRPr lang="pt-BR" altLang="pt-BR"/>
          </a:p>
        </p:txBody>
      </p:sp>
    </p:spTree>
    <p:extLst>
      <p:ext uri="{BB962C8B-B14F-4D97-AF65-F5344CB8AC3E}">
        <p14:creationId xmlns:p14="http://schemas.microsoft.com/office/powerpoint/2010/main" val="911627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6" name="Rectangle 6"/>
          <p:cNvSpPr>
            <a:spLocks noGrp="1" noChangeArrowheads="1"/>
          </p:cNvSpPr>
          <p:nvPr>
            <p:ph type="sldNum" sz="quarter" idx="12"/>
          </p:nvPr>
        </p:nvSpPr>
        <p:spPr>
          <a:ln/>
        </p:spPr>
        <p:txBody>
          <a:bodyPr/>
          <a:lstStyle>
            <a:lvl1pPr>
              <a:defRPr/>
            </a:lvl1pPr>
          </a:lstStyle>
          <a:p>
            <a:pPr>
              <a:defRPr/>
            </a:pPr>
            <a:fld id="{115C5089-5C33-4DE4-9766-13266CDCCBB1}" type="slidenum">
              <a:rPr lang="en-US" altLang="pt-BR"/>
              <a:pPr>
                <a:defRPr/>
              </a:pPr>
              <a:t>‹nº›</a:t>
            </a:fld>
            <a:endParaRPr lang="en-US" altLang="pt-BR"/>
          </a:p>
        </p:txBody>
      </p:sp>
    </p:spTree>
    <p:extLst>
      <p:ext uri="{BB962C8B-B14F-4D97-AF65-F5344CB8AC3E}">
        <p14:creationId xmlns:p14="http://schemas.microsoft.com/office/powerpoint/2010/main" val="18375245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6" name="Rectangle 6"/>
          <p:cNvSpPr>
            <a:spLocks noGrp="1" noChangeArrowheads="1"/>
          </p:cNvSpPr>
          <p:nvPr>
            <p:ph type="sldNum" sz="quarter" idx="12"/>
          </p:nvPr>
        </p:nvSpPr>
        <p:spPr>
          <a:ln/>
        </p:spPr>
        <p:txBody>
          <a:bodyPr/>
          <a:lstStyle>
            <a:lvl1pPr>
              <a:defRPr/>
            </a:lvl1pPr>
          </a:lstStyle>
          <a:p>
            <a:pPr>
              <a:defRPr/>
            </a:pPr>
            <a:fld id="{F83F2107-EA30-4CA1-9DCF-B704D6ECB953}" type="slidenum">
              <a:rPr lang="en-US" altLang="pt-BR"/>
              <a:pPr>
                <a:defRPr/>
              </a:pPr>
              <a:t>‹nº›</a:t>
            </a:fld>
            <a:endParaRPr lang="en-US" altLang="pt-BR"/>
          </a:p>
        </p:txBody>
      </p:sp>
    </p:spTree>
    <p:extLst>
      <p:ext uri="{BB962C8B-B14F-4D97-AF65-F5344CB8AC3E}">
        <p14:creationId xmlns:p14="http://schemas.microsoft.com/office/powerpoint/2010/main" val="10824183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t-BR"/>
              <a:t>Editar estilos de texto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6" name="Rectangle 6"/>
          <p:cNvSpPr>
            <a:spLocks noGrp="1" noChangeArrowheads="1"/>
          </p:cNvSpPr>
          <p:nvPr>
            <p:ph type="sldNum" sz="quarter" idx="12"/>
          </p:nvPr>
        </p:nvSpPr>
        <p:spPr>
          <a:ln/>
        </p:spPr>
        <p:txBody>
          <a:bodyPr/>
          <a:lstStyle>
            <a:lvl1pPr>
              <a:defRPr/>
            </a:lvl1pPr>
          </a:lstStyle>
          <a:p>
            <a:pPr>
              <a:defRPr/>
            </a:pPr>
            <a:fld id="{097CF05C-1E31-4717-8757-1221588E30D0}" type="slidenum">
              <a:rPr lang="en-US" altLang="pt-BR"/>
              <a:pPr>
                <a:defRPr/>
              </a:pPr>
              <a:t>‹nº›</a:t>
            </a:fld>
            <a:endParaRPr lang="en-US" altLang="pt-BR"/>
          </a:p>
        </p:txBody>
      </p:sp>
    </p:spTree>
    <p:extLst>
      <p:ext uri="{BB962C8B-B14F-4D97-AF65-F5344CB8AC3E}">
        <p14:creationId xmlns:p14="http://schemas.microsoft.com/office/powerpoint/2010/main" val="3655324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685800" y="1981200"/>
            <a:ext cx="3810000" cy="4114800"/>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981200"/>
            <a:ext cx="3810000" cy="4114800"/>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7" name="Rectangle 6"/>
          <p:cNvSpPr>
            <a:spLocks noGrp="1" noChangeArrowheads="1"/>
          </p:cNvSpPr>
          <p:nvPr>
            <p:ph type="sldNum" sz="quarter" idx="12"/>
          </p:nvPr>
        </p:nvSpPr>
        <p:spPr>
          <a:ln/>
        </p:spPr>
        <p:txBody>
          <a:bodyPr/>
          <a:lstStyle>
            <a:lvl1pPr>
              <a:defRPr/>
            </a:lvl1pPr>
          </a:lstStyle>
          <a:p>
            <a:pPr>
              <a:defRPr/>
            </a:pPr>
            <a:fld id="{24CD2172-ACF9-4D47-82D1-7FA80A637FC5}" type="slidenum">
              <a:rPr lang="en-US" altLang="pt-BR"/>
              <a:pPr>
                <a:defRPr/>
              </a:pPr>
              <a:t>‹nº›</a:t>
            </a:fld>
            <a:endParaRPr lang="en-US" altLang="pt-BR"/>
          </a:p>
        </p:txBody>
      </p:sp>
    </p:spTree>
    <p:extLst>
      <p:ext uri="{BB962C8B-B14F-4D97-AF65-F5344CB8AC3E}">
        <p14:creationId xmlns:p14="http://schemas.microsoft.com/office/powerpoint/2010/main" val="27199844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pt-BR"/>
              <a:t>Clique para editar o título mestre</a:t>
            </a:r>
          </a:p>
        </p:txBody>
      </p:sp>
      <p:sp>
        <p:nvSpPr>
          <p:cNvPr id="3" name="Espaço Reservado para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630238" y="2505075"/>
            <a:ext cx="386873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4629150" y="2505075"/>
            <a:ext cx="38877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9" name="Rectangle 6"/>
          <p:cNvSpPr>
            <a:spLocks noGrp="1" noChangeArrowheads="1"/>
          </p:cNvSpPr>
          <p:nvPr>
            <p:ph type="sldNum" sz="quarter" idx="12"/>
          </p:nvPr>
        </p:nvSpPr>
        <p:spPr>
          <a:ln/>
        </p:spPr>
        <p:txBody>
          <a:bodyPr/>
          <a:lstStyle>
            <a:lvl1pPr>
              <a:defRPr/>
            </a:lvl1pPr>
          </a:lstStyle>
          <a:p>
            <a:pPr>
              <a:defRPr/>
            </a:pPr>
            <a:fld id="{9DB45869-E013-452B-BD61-BF17FACC657B}" type="slidenum">
              <a:rPr lang="en-US" altLang="pt-BR"/>
              <a:pPr>
                <a:defRPr/>
              </a:pPr>
              <a:t>‹nº›</a:t>
            </a:fld>
            <a:endParaRPr lang="en-US" altLang="pt-BR"/>
          </a:p>
        </p:txBody>
      </p:sp>
    </p:spTree>
    <p:extLst>
      <p:ext uri="{BB962C8B-B14F-4D97-AF65-F5344CB8AC3E}">
        <p14:creationId xmlns:p14="http://schemas.microsoft.com/office/powerpoint/2010/main" val="15144528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5" name="Rectangle 6"/>
          <p:cNvSpPr>
            <a:spLocks noGrp="1" noChangeArrowheads="1"/>
          </p:cNvSpPr>
          <p:nvPr>
            <p:ph type="sldNum" sz="quarter" idx="12"/>
          </p:nvPr>
        </p:nvSpPr>
        <p:spPr>
          <a:ln/>
        </p:spPr>
        <p:txBody>
          <a:bodyPr/>
          <a:lstStyle>
            <a:lvl1pPr>
              <a:defRPr/>
            </a:lvl1pPr>
          </a:lstStyle>
          <a:p>
            <a:pPr>
              <a:defRPr/>
            </a:pPr>
            <a:fld id="{4D290765-4AD2-4230-A9D4-9C73E66DADE4}" type="slidenum">
              <a:rPr lang="en-US" altLang="pt-BR"/>
              <a:pPr>
                <a:defRPr/>
              </a:pPr>
              <a:t>‹nº›</a:t>
            </a:fld>
            <a:endParaRPr lang="en-US" altLang="pt-BR"/>
          </a:p>
        </p:txBody>
      </p:sp>
    </p:spTree>
    <p:extLst>
      <p:ext uri="{BB962C8B-B14F-4D97-AF65-F5344CB8AC3E}">
        <p14:creationId xmlns:p14="http://schemas.microsoft.com/office/powerpoint/2010/main" val="26142691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4" name="Rectangle 6"/>
          <p:cNvSpPr>
            <a:spLocks noGrp="1" noChangeArrowheads="1"/>
          </p:cNvSpPr>
          <p:nvPr>
            <p:ph type="sldNum" sz="quarter" idx="12"/>
          </p:nvPr>
        </p:nvSpPr>
        <p:spPr>
          <a:ln/>
        </p:spPr>
        <p:txBody>
          <a:bodyPr/>
          <a:lstStyle>
            <a:lvl1pPr>
              <a:defRPr/>
            </a:lvl1pPr>
          </a:lstStyle>
          <a:p>
            <a:pPr>
              <a:defRPr/>
            </a:pPr>
            <a:fld id="{FD6C3B00-FA96-4533-BA3A-84A978961D68}" type="slidenum">
              <a:rPr lang="en-US" altLang="pt-BR"/>
              <a:pPr>
                <a:defRPr/>
              </a:pPr>
              <a:t>‹nº›</a:t>
            </a:fld>
            <a:endParaRPr lang="en-US" altLang="pt-BR"/>
          </a:p>
        </p:txBody>
      </p:sp>
    </p:spTree>
    <p:extLst>
      <p:ext uri="{BB962C8B-B14F-4D97-AF65-F5344CB8AC3E}">
        <p14:creationId xmlns:p14="http://schemas.microsoft.com/office/powerpoint/2010/main" val="31260014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7" name="Rectangle 6"/>
          <p:cNvSpPr>
            <a:spLocks noGrp="1" noChangeArrowheads="1"/>
          </p:cNvSpPr>
          <p:nvPr>
            <p:ph type="sldNum" sz="quarter" idx="12"/>
          </p:nvPr>
        </p:nvSpPr>
        <p:spPr>
          <a:ln/>
        </p:spPr>
        <p:txBody>
          <a:bodyPr/>
          <a:lstStyle>
            <a:lvl1pPr>
              <a:defRPr/>
            </a:lvl1pPr>
          </a:lstStyle>
          <a:p>
            <a:pPr>
              <a:defRPr/>
            </a:pPr>
            <a:fld id="{83757FB3-C00F-4B5F-BA99-FA4E4C63F2DD}" type="slidenum">
              <a:rPr lang="en-US" altLang="pt-BR"/>
              <a:pPr>
                <a:defRPr/>
              </a:pPr>
              <a:t>‹nº›</a:t>
            </a:fld>
            <a:endParaRPr lang="en-US" altLang="pt-BR"/>
          </a:p>
        </p:txBody>
      </p:sp>
    </p:spTree>
    <p:extLst>
      <p:ext uri="{BB962C8B-B14F-4D97-AF65-F5344CB8AC3E}">
        <p14:creationId xmlns:p14="http://schemas.microsoft.com/office/powerpoint/2010/main" val="7711677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7" name="Rectangle 6"/>
          <p:cNvSpPr>
            <a:spLocks noGrp="1" noChangeArrowheads="1"/>
          </p:cNvSpPr>
          <p:nvPr>
            <p:ph type="sldNum" sz="quarter" idx="12"/>
          </p:nvPr>
        </p:nvSpPr>
        <p:spPr>
          <a:ln/>
        </p:spPr>
        <p:txBody>
          <a:bodyPr/>
          <a:lstStyle>
            <a:lvl1pPr>
              <a:defRPr/>
            </a:lvl1pPr>
          </a:lstStyle>
          <a:p>
            <a:pPr>
              <a:defRPr/>
            </a:pPr>
            <a:fld id="{7FD13517-F466-4D61-81C7-4D1EBC7AE6E9}" type="slidenum">
              <a:rPr lang="en-US" altLang="pt-BR"/>
              <a:pPr>
                <a:defRPr/>
              </a:pPr>
              <a:t>‹nº›</a:t>
            </a:fld>
            <a:endParaRPr lang="en-US" altLang="pt-BR"/>
          </a:p>
        </p:txBody>
      </p:sp>
    </p:spTree>
    <p:extLst>
      <p:ext uri="{BB962C8B-B14F-4D97-AF65-F5344CB8AC3E}">
        <p14:creationId xmlns:p14="http://schemas.microsoft.com/office/powerpoint/2010/main" val="3329448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6" name="Rectangle 6"/>
          <p:cNvSpPr>
            <a:spLocks noGrp="1" noChangeArrowheads="1"/>
          </p:cNvSpPr>
          <p:nvPr>
            <p:ph type="sldNum" sz="quarter" idx="12"/>
          </p:nvPr>
        </p:nvSpPr>
        <p:spPr>
          <a:ln/>
        </p:spPr>
        <p:txBody>
          <a:bodyPr/>
          <a:lstStyle>
            <a:lvl1pPr>
              <a:defRPr/>
            </a:lvl1pPr>
          </a:lstStyle>
          <a:p>
            <a:pPr>
              <a:defRPr/>
            </a:pPr>
            <a:fld id="{FDAE161E-207A-4DD0-9358-EC18A335FB61}" type="slidenum">
              <a:rPr lang="en-US" altLang="pt-BR"/>
              <a:pPr>
                <a:defRPr/>
              </a:pPr>
              <a:t>‹nº›</a:t>
            </a:fld>
            <a:endParaRPr lang="en-US" altLang="pt-BR"/>
          </a:p>
        </p:txBody>
      </p:sp>
    </p:spTree>
    <p:extLst>
      <p:ext uri="{BB962C8B-B14F-4D97-AF65-F5344CB8AC3E}">
        <p14:creationId xmlns:p14="http://schemas.microsoft.com/office/powerpoint/2010/main" val="34092431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15100" y="609600"/>
            <a:ext cx="1943100" cy="5486400"/>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685800" y="609600"/>
            <a:ext cx="5676900" cy="5486400"/>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pt-BR"/>
          </a:p>
        </p:txBody>
      </p:sp>
      <p:sp>
        <p:nvSpPr>
          <p:cNvPr id="6" name="Rectangle 6"/>
          <p:cNvSpPr>
            <a:spLocks noGrp="1" noChangeArrowheads="1"/>
          </p:cNvSpPr>
          <p:nvPr>
            <p:ph type="sldNum" sz="quarter" idx="12"/>
          </p:nvPr>
        </p:nvSpPr>
        <p:spPr>
          <a:ln/>
        </p:spPr>
        <p:txBody>
          <a:bodyPr/>
          <a:lstStyle>
            <a:lvl1pPr>
              <a:defRPr/>
            </a:lvl1pPr>
          </a:lstStyle>
          <a:p>
            <a:pPr>
              <a:defRPr/>
            </a:pPr>
            <a:fld id="{C3F057D0-0033-438A-933B-F969CE863FD7}" type="slidenum">
              <a:rPr lang="en-US" altLang="pt-BR"/>
              <a:pPr>
                <a:defRPr/>
              </a:pPr>
              <a:t>‹nº›</a:t>
            </a:fld>
            <a:endParaRPr lang="en-US" altLang="pt-BR"/>
          </a:p>
        </p:txBody>
      </p:sp>
    </p:spTree>
    <p:extLst>
      <p:ext uri="{BB962C8B-B14F-4D97-AF65-F5344CB8AC3E}">
        <p14:creationId xmlns:p14="http://schemas.microsoft.com/office/powerpoint/2010/main" val="38788295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6"/>
          <p:cNvSpPr>
            <a:spLocks noGrp="1" noChangeArrowheads="1"/>
          </p:cNvSpPr>
          <p:nvPr>
            <p:ph type="sldNum" sz="quarter" idx="12"/>
          </p:nvPr>
        </p:nvSpPr>
        <p:spPr>
          <a:ln/>
        </p:spPr>
        <p:txBody>
          <a:bodyPr/>
          <a:lstStyle>
            <a:lvl1pPr>
              <a:defRPr/>
            </a:lvl1pPr>
          </a:lstStyle>
          <a:p>
            <a:pPr>
              <a:defRPr/>
            </a:pPr>
            <a:fld id="{5A574EEE-41F6-4B8C-AE27-C24572344C09}" type="slidenum">
              <a:rPr lang="pt-BR" altLang="pt-BR"/>
              <a:pPr>
                <a:defRPr/>
              </a:pPr>
              <a:t>‹nº›</a:t>
            </a:fld>
            <a:endParaRPr lang="pt-BR" altLang="pt-BR"/>
          </a:p>
        </p:txBody>
      </p:sp>
    </p:spTree>
    <p:extLst>
      <p:ext uri="{BB962C8B-B14F-4D97-AF65-F5344CB8AC3E}">
        <p14:creationId xmlns:p14="http://schemas.microsoft.com/office/powerpoint/2010/main" val="17867714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6"/>
          <p:cNvSpPr>
            <a:spLocks noGrp="1" noChangeArrowheads="1"/>
          </p:cNvSpPr>
          <p:nvPr>
            <p:ph type="sldNum" sz="quarter" idx="12"/>
          </p:nvPr>
        </p:nvSpPr>
        <p:spPr>
          <a:ln/>
        </p:spPr>
        <p:txBody>
          <a:bodyPr/>
          <a:lstStyle>
            <a:lvl1pPr>
              <a:defRPr/>
            </a:lvl1pPr>
          </a:lstStyle>
          <a:p>
            <a:pPr>
              <a:defRPr/>
            </a:pPr>
            <a:fld id="{4AA247D3-3A9E-4898-A4B5-B1F09DB2DD46}" type="slidenum">
              <a:rPr lang="pt-BR" altLang="pt-BR"/>
              <a:pPr>
                <a:defRPr/>
              </a:pPr>
              <a:t>‹nº›</a:t>
            </a:fld>
            <a:endParaRPr lang="pt-BR" altLang="pt-BR"/>
          </a:p>
        </p:txBody>
      </p:sp>
    </p:spTree>
    <p:extLst>
      <p:ext uri="{BB962C8B-B14F-4D97-AF65-F5344CB8AC3E}">
        <p14:creationId xmlns:p14="http://schemas.microsoft.com/office/powerpoint/2010/main" val="24210790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t-BR"/>
              <a:t>Editar estilos de texto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6"/>
          <p:cNvSpPr>
            <a:spLocks noGrp="1" noChangeArrowheads="1"/>
          </p:cNvSpPr>
          <p:nvPr>
            <p:ph type="sldNum" sz="quarter" idx="12"/>
          </p:nvPr>
        </p:nvSpPr>
        <p:spPr>
          <a:ln/>
        </p:spPr>
        <p:txBody>
          <a:bodyPr/>
          <a:lstStyle>
            <a:lvl1pPr>
              <a:defRPr/>
            </a:lvl1pPr>
          </a:lstStyle>
          <a:p>
            <a:pPr>
              <a:defRPr/>
            </a:pPr>
            <a:fld id="{53ABC8DC-385F-453B-B2F9-FA3118BC6B65}" type="slidenum">
              <a:rPr lang="pt-BR" altLang="pt-BR"/>
              <a:pPr>
                <a:defRPr/>
              </a:pPr>
              <a:t>‹nº›</a:t>
            </a:fld>
            <a:endParaRPr lang="pt-BR" altLang="pt-BR"/>
          </a:p>
        </p:txBody>
      </p:sp>
    </p:spTree>
    <p:extLst>
      <p:ext uri="{BB962C8B-B14F-4D97-AF65-F5344CB8AC3E}">
        <p14:creationId xmlns:p14="http://schemas.microsoft.com/office/powerpoint/2010/main" val="12352092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2596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6"/>
          <p:cNvSpPr>
            <a:spLocks noGrp="1" noChangeArrowheads="1"/>
          </p:cNvSpPr>
          <p:nvPr>
            <p:ph type="sldNum" sz="quarter" idx="12"/>
          </p:nvPr>
        </p:nvSpPr>
        <p:spPr>
          <a:ln/>
        </p:spPr>
        <p:txBody>
          <a:bodyPr/>
          <a:lstStyle>
            <a:lvl1pPr>
              <a:defRPr/>
            </a:lvl1pPr>
          </a:lstStyle>
          <a:p>
            <a:pPr>
              <a:defRPr/>
            </a:pPr>
            <a:fld id="{9A0A79CF-B2FF-4AD1-87AD-13083CF5E413}" type="slidenum">
              <a:rPr lang="pt-BR" altLang="pt-BR"/>
              <a:pPr>
                <a:defRPr/>
              </a:pPr>
              <a:t>‹nº›</a:t>
            </a:fld>
            <a:endParaRPr lang="pt-BR" altLang="pt-BR"/>
          </a:p>
        </p:txBody>
      </p:sp>
    </p:spTree>
    <p:extLst>
      <p:ext uri="{BB962C8B-B14F-4D97-AF65-F5344CB8AC3E}">
        <p14:creationId xmlns:p14="http://schemas.microsoft.com/office/powerpoint/2010/main" val="10986251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pt-BR"/>
              <a:t>Clique para editar o título mestre</a:t>
            </a:r>
          </a:p>
        </p:txBody>
      </p:sp>
      <p:sp>
        <p:nvSpPr>
          <p:cNvPr id="3" name="Espaço Reservado para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630238" y="2505075"/>
            <a:ext cx="386873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4629150" y="2505075"/>
            <a:ext cx="38877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8"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9" name="Rectangle 6"/>
          <p:cNvSpPr>
            <a:spLocks noGrp="1" noChangeArrowheads="1"/>
          </p:cNvSpPr>
          <p:nvPr>
            <p:ph type="sldNum" sz="quarter" idx="12"/>
          </p:nvPr>
        </p:nvSpPr>
        <p:spPr>
          <a:ln/>
        </p:spPr>
        <p:txBody>
          <a:bodyPr/>
          <a:lstStyle>
            <a:lvl1pPr>
              <a:defRPr/>
            </a:lvl1pPr>
          </a:lstStyle>
          <a:p>
            <a:pPr>
              <a:defRPr/>
            </a:pPr>
            <a:fld id="{3AB84D20-B32D-4E34-9588-D938751D8084}" type="slidenum">
              <a:rPr lang="pt-BR" altLang="pt-BR"/>
              <a:pPr>
                <a:defRPr/>
              </a:pPr>
              <a:t>‹nº›</a:t>
            </a:fld>
            <a:endParaRPr lang="pt-BR" altLang="pt-BR"/>
          </a:p>
        </p:txBody>
      </p:sp>
    </p:spTree>
    <p:extLst>
      <p:ext uri="{BB962C8B-B14F-4D97-AF65-F5344CB8AC3E}">
        <p14:creationId xmlns:p14="http://schemas.microsoft.com/office/powerpoint/2010/main" val="28250476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4"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5" name="Rectangle 6"/>
          <p:cNvSpPr>
            <a:spLocks noGrp="1" noChangeArrowheads="1"/>
          </p:cNvSpPr>
          <p:nvPr>
            <p:ph type="sldNum" sz="quarter" idx="12"/>
          </p:nvPr>
        </p:nvSpPr>
        <p:spPr>
          <a:ln/>
        </p:spPr>
        <p:txBody>
          <a:bodyPr/>
          <a:lstStyle>
            <a:lvl1pPr>
              <a:defRPr/>
            </a:lvl1pPr>
          </a:lstStyle>
          <a:p>
            <a:pPr>
              <a:defRPr/>
            </a:pPr>
            <a:fld id="{FB9ABDC7-8282-4B76-86FC-3894CAFA730F}" type="slidenum">
              <a:rPr lang="pt-BR" altLang="pt-BR"/>
              <a:pPr>
                <a:defRPr/>
              </a:pPr>
              <a:t>‹nº›</a:t>
            </a:fld>
            <a:endParaRPr lang="pt-BR" altLang="pt-BR"/>
          </a:p>
        </p:txBody>
      </p:sp>
    </p:spTree>
    <p:extLst>
      <p:ext uri="{BB962C8B-B14F-4D97-AF65-F5344CB8AC3E}">
        <p14:creationId xmlns:p14="http://schemas.microsoft.com/office/powerpoint/2010/main" val="2321801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3"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4" name="Rectangle 6"/>
          <p:cNvSpPr>
            <a:spLocks noGrp="1" noChangeArrowheads="1"/>
          </p:cNvSpPr>
          <p:nvPr>
            <p:ph type="sldNum" sz="quarter" idx="12"/>
          </p:nvPr>
        </p:nvSpPr>
        <p:spPr>
          <a:ln/>
        </p:spPr>
        <p:txBody>
          <a:bodyPr/>
          <a:lstStyle>
            <a:lvl1pPr>
              <a:defRPr/>
            </a:lvl1pPr>
          </a:lstStyle>
          <a:p>
            <a:pPr>
              <a:defRPr/>
            </a:pPr>
            <a:fld id="{22B6821B-6E46-4C97-8080-20760141F677}" type="slidenum">
              <a:rPr lang="pt-BR" altLang="pt-BR"/>
              <a:pPr>
                <a:defRPr/>
              </a:pPr>
              <a:t>‹nº›</a:t>
            </a:fld>
            <a:endParaRPr lang="pt-BR" altLang="pt-BR"/>
          </a:p>
        </p:txBody>
      </p:sp>
    </p:spTree>
    <p:extLst>
      <p:ext uri="{BB962C8B-B14F-4D97-AF65-F5344CB8AC3E}">
        <p14:creationId xmlns:p14="http://schemas.microsoft.com/office/powerpoint/2010/main" val="35393780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6"/>
          <p:cNvSpPr>
            <a:spLocks noGrp="1" noChangeArrowheads="1"/>
          </p:cNvSpPr>
          <p:nvPr>
            <p:ph type="sldNum" sz="quarter" idx="12"/>
          </p:nvPr>
        </p:nvSpPr>
        <p:spPr>
          <a:ln/>
        </p:spPr>
        <p:txBody>
          <a:bodyPr/>
          <a:lstStyle>
            <a:lvl1pPr>
              <a:defRPr/>
            </a:lvl1pPr>
          </a:lstStyle>
          <a:p>
            <a:pPr>
              <a:defRPr/>
            </a:pPr>
            <a:fld id="{2FDAF7C0-B0A3-4048-AD11-1AD0ECEE9330}" type="slidenum">
              <a:rPr lang="pt-BR" altLang="pt-BR"/>
              <a:pPr>
                <a:defRPr/>
              </a:pPr>
              <a:t>‹nº›</a:t>
            </a:fld>
            <a:endParaRPr lang="pt-BR" altLang="pt-BR"/>
          </a:p>
        </p:txBody>
      </p:sp>
    </p:spTree>
    <p:extLst>
      <p:ext uri="{BB962C8B-B14F-4D97-AF65-F5344CB8AC3E}">
        <p14:creationId xmlns:p14="http://schemas.microsoft.com/office/powerpoint/2010/main" val="6849104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6"/>
          <p:cNvSpPr>
            <a:spLocks noGrp="1" noChangeArrowheads="1"/>
          </p:cNvSpPr>
          <p:nvPr>
            <p:ph type="sldNum" sz="quarter" idx="12"/>
          </p:nvPr>
        </p:nvSpPr>
        <p:spPr>
          <a:ln/>
        </p:spPr>
        <p:txBody>
          <a:bodyPr/>
          <a:lstStyle>
            <a:lvl1pPr>
              <a:defRPr/>
            </a:lvl1pPr>
          </a:lstStyle>
          <a:p>
            <a:pPr>
              <a:defRPr/>
            </a:pPr>
            <a:fld id="{A07D2824-05EA-4CFA-9446-2AD78C479FD9}" type="slidenum">
              <a:rPr lang="pt-BR" altLang="pt-BR"/>
              <a:pPr>
                <a:defRPr/>
              </a:pPr>
              <a:t>‹nº›</a:t>
            </a:fld>
            <a:endParaRPr lang="pt-BR" altLang="pt-BR"/>
          </a:p>
        </p:txBody>
      </p:sp>
    </p:spTree>
    <p:extLst>
      <p:ext uri="{BB962C8B-B14F-4D97-AF65-F5344CB8AC3E}">
        <p14:creationId xmlns:p14="http://schemas.microsoft.com/office/powerpoint/2010/main" val="11163042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6"/>
          <p:cNvSpPr>
            <a:spLocks noGrp="1" noChangeArrowheads="1"/>
          </p:cNvSpPr>
          <p:nvPr>
            <p:ph type="sldNum" sz="quarter" idx="12"/>
          </p:nvPr>
        </p:nvSpPr>
        <p:spPr>
          <a:ln/>
        </p:spPr>
        <p:txBody>
          <a:bodyPr/>
          <a:lstStyle>
            <a:lvl1pPr>
              <a:defRPr/>
            </a:lvl1pPr>
          </a:lstStyle>
          <a:p>
            <a:pPr>
              <a:defRPr/>
            </a:pPr>
            <a:fld id="{AEFB4B02-E300-4559-8ACA-A9BE6463492E}" type="slidenum">
              <a:rPr lang="pt-BR" altLang="pt-BR"/>
              <a:pPr>
                <a:defRPr/>
              </a:pPr>
              <a:t>‹nº›</a:t>
            </a:fld>
            <a:endParaRPr lang="pt-BR" altLang="pt-BR"/>
          </a:p>
        </p:txBody>
      </p:sp>
    </p:spTree>
    <p:extLst>
      <p:ext uri="{BB962C8B-B14F-4D97-AF65-F5344CB8AC3E}">
        <p14:creationId xmlns:p14="http://schemas.microsoft.com/office/powerpoint/2010/main" val="17961131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pt-BR" alt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6"/>
          <p:cNvSpPr>
            <a:spLocks noGrp="1" noChangeArrowheads="1"/>
          </p:cNvSpPr>
          <p:nvPr>
            <p:ph type="sldNum" sz="quarter" idx="12"/>
          </p:nvPr>
        </p:nvSpPr>
        <p:spPr>
          <a:ln/>
        </p:spPr>
        <p:txBody>
          <a:bodyPr/>
          <a:lstStyle>
            <a:lvl1pPr>
              <a:defRPr/>
            </a:lvl1pPr>
          </a:lstStyle>
          <a:p>
            <a:pPr>
              <a:defRPr/>
            </a:pPr>
            <a:fld id="{FD121565-35F8-4B3C-B1BA-C28573B2938E}" type="slidenum">
              <a:rPr lang="pt-BR" altLang="pt-BR"/>
              <a:pPr>
                <a:defRPr/>
              </a:pPr>
              <a:t>‹nº›</a:t>
            </a:fld>
            <a:endParaRPr lang="pt-BR" altLang="pt-BR"/>
          </a:p>
        </p:txBody>
      </p:sp>
    </p:spTree>
    <p:extLst>
      <p:ext uri="{BB962C8B-B14F-4D97-AF65-F5344CB8AC3E}">
        <p14:creationId xmlns:p14="http://schemas.microsoft.com/office/powerpoint/2010/main" val="42234096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estilo do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34852779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20683488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do texto mestre</a:t>
            </a:r>
          </a:p>
        </p:txBody>
      </p:sp>
      <p:sp>
        <p:nvSpPr>
          <p:cNvPr id="4" name="Espaço Reservado para Data 3"/>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31442675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30624923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31218622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Data 2"/>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4326305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1921428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4"/>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22603802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4"/>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11597288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2749106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70009954-C950-45A0-B480-75ADC7D7E742}" type="datetimeFigureOut">
              <a:rPr lang="pt-BR" smtClean="0"/>
              <a:pPr/>
              <a:t>22/12/2016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BBBB22B-0B6D-48CE-AB78-B36382AA4E98}" type="slidenum">
              <a:rPr lang="pt-BR" smtClean="0"/>
              <a:pPr/>
              <a:t>‹nº›</a:t>
            </a:fld>
            <a:endParaRPr lang="pt-BR"/>
          </a:p>
        </p:txBody>
      </p:sp>
    </p:spTree>
    <p:extLst>
      <p:ext uri="{BB962C8B-B14F-4D97-AF65-F5344CB8AC3E}">
        <p14:creationId xmlns:p14="http://schemas.microsoft.com/office/powerpoint/2010/main" val="5696169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8" name="Freeform 6"/>
            <p:cNvSpPr>
              <a:spLocks/>
            </p:cNvSpPr>
            <p:nvPr/>
          </p:nvSpPr>
          <p:spPr bwMode="hidden">
            <a:xfrm>
              <a:off x="4038" y="3577"/>
              <a:ext cx="1720" cy="65"/>
            </a:xfrm>
            <a:custGeom>
              <a:avLst/>
              <a:gdLst>
                <a:gd name="T0" fmla="*/ 1710 w 1722"/>
                <a:gd name="T1" fmla="*/ 60 h 66"/>
                <a:gd name="T2" fmla="*/ 1710 w 1722"/>
                <a:gd name="T3" fmla="*/ 54 h 66"/>
                <a:gd name="T4" fmla="*/ 0 w 1722"/>
                <a:gd name="T5" fmla="*/ 0 h 66"/>
                <a:gd name="T6" fmla="*/ 0 w 1722"/>
                <a:gd name="T7" fmla="*/ 42 h 66"/>
                <a:gd name="T8" fmla="*/ 1710 w 1722"/>
                <a:gd name="T9" fmla="*/ 60 h 66"/>
                <a:gd name="T10" fmla="*/ 1710 w 1722"/>
                <a:gd name="T11" fmla="*/ 60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pt-BR"/>
            </a:p>
          </p:txBody>
        </p:sp>
        <p:sp>
          <p:nvSpPr>
            <p:cNvPr id="10" name="Freeform 8"/>
            <p:cNvSpPr>
              <a:spLocks/>
            </p:cNvSpPr>
            <p:nvPr/>
          </p:nvSpPr>
          <p:spPr bwMode="hidden">
            <a:xfrm>
              <a:off x="4784" y="3702"/>
              <a:ext cx="974" cy="101"/>
            </a:xfrm>
            <a:custGeom>
              <a:avLst/>
              <a:gdLst>
                <a:gd name="T0" fmla="*/ 969 w 975"/>
                <a:gd name="T1" fmla="*/ 48 h 101"/>
                <a:gd name="T2" fmla="*/ 969 w 975"/>
                <a:gd name="T3" fmla="*/ 0 h 101"/>
                <a:gd name="T4" fmla="*/ 0 w 975"/>
                <a:gd name="T5" fmla="*/ 24 h 101"/>
                <a:gd name="T6" fmla="*/ 0 w 975"/>
                <a:gd name="T7" fmla="*/ 101 h 101"/>
                <a:gd name="T8" fmla="*/ 969 w 975"/>
                <a:gd name="T9" fmla="*/ 48 h 101"/>
                <a:gd name="T10" fmla="*/ 969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 name="Freeform 9"/>
            <p:cNvSpPr>
              <a:spLocks/>
            </p:cNvSpPr>
            <p:nvPr/>
          </p:nvSpPr>
          <p:spPr bwMode="hidden">
            <a:xfrm>
              <a:off x="3619" y="3815"/>
              <a:ext cx="2139" cy="198"/>
            </a:xfrm>
            <a:custGeom>
              <a:avLst/>
              <a:gdLst>
                <a:gd name="T0" fmla="*/ 2129 w 2141"/>
                <a:gd name="T1" fmla="*/ 0 h 198"/>
                <a:gd name="T2" fmla="*/ 0 w 2141"/>
                <a:gd name="T3" fmla="*/ 156 h 198"/>
                <a:gd name="T4" fmla="*/ 0 w 2141"/>
                <a:gd name="T5" fmla="*/ 198 h 198"/>
                <a:gd name="T6" fmla="*/ 2129 w 2141"/>
                <a:gd name="T7" fmla="*/ 0 h 198"/>
                <a:gd name="T8" fmla="*/ 212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3" name="Freeform 11"/>
            <p:cNvSpPr>
              <a:spLocks/>
            </p:cNvSpPr>
            <p:nvPr/>
          </p:nvSpPr>
          <p:spPr bwMode="hidden">
            <a:xfrm>
              <a:off x="2097" y="4043"/>
              <a:ext cx="2514" cy="276"/>
            </a:xfrm>
            <a:custGeom>
              <a:avLst/>
              <a:gdLst>
                <a:gd name="T0" fmla="*/ 2164 w 2517"/>
                <a:gd name="T1" fmla="*/ 276 h 276"/>
                <a:gd name="T2" fmla="*/ 2499 w 2517"/>
                <a:gd name="T3" fmla="*/ 204 h 276"/>
                <a:gd name="T4" fmla="*/ 2242 w 2517"/>
                <a:gd name="T5" fmla="*/ 0 h 276"/>
                <a:gd name="T6" fmla="*/ 0 w 2517"/>
                <a:gd name="T7" fmla="*/ 276 h 276"/>
                <a:gd name="T8" fmla="*/ 2164 w 2517"/>
                <a:gd name="T9" fmla="*/ 276 h 276"/>
                <a:gd name="T10" fmla="*/ 2164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5" name="Freeform 13"/>
            <p:cNvSpPr>
              <a:spLocks/>
            </p:cNvSpPr>
            <p:nvPr/>
          </p:nvSpPr>
          <p:spPr bwMode="hidden">
            <a:xfrm>
              <a:off x="5030" y="3151"/>
              <a:ext cx="728" cy="240"/>
            </a:xfrm>
            <a:custGeom>
              <a:avLst/>
              <a:gdLst>
                <a:gd name="T0" fmla="*/ 723 w 729"/>
                <a:gd name="T1" fmla="*/ 240 h 240"/>
                <a:gd name="T2" fmla="*/ 0 w 729"/>
                <a:gd name="T3" fmla="*/ 0 h 240"/>
                <a:gd name="T4" fmla="*/ 0 w 729"/>
                <a:gd name="T5" fmla="*/ 6 h 240"/>
                <a:gd name="T6" fmla="*/ 723 w 729"/>
                <a:gd name="T7" fmla="*/ 240 h 240"/>
                <a:gd name="T8" fmla="*/ 723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7" name="Freeform 15"/>
            <p:cNvSpPr>
              <a:spLocks/>
            </p:cNvSpPr>
            <p:nvPr/>
          </p:nvSpPr>
          <p:spPr bwMode="hidden">
            <a:xfrm>
              <a:off x="5030" y="3049"/>
              <a:ext cx="728" cy="318"/>
            </a:xfrm>
            <a:custGeom>
              <a:avLst/>
              <a:gdLst>
                <a:gd name="T0" fmla="*/ 723 w 729"/>
                <a:gd name="T1" fmla="*/ 318 h 318"/>
                <a:gd name="T2" fmla="*/ 723 w 729"/>
                <a:gd name="T3" fmla="*/ 312 h 318"/>
                <a:gd name="T4" fmla="*/ 0 w 729"/>
                <a:gd name="T5" fmla="*/ 0 h 318"/>
                <a:gd name="T6" fmla="*/ 0 w 729"/>
                <a:gd name="T7" fmla="*/ 54 h 318"/>
                <a:gd name="T8" fmla="*/ 723 w 729"/>
                <a:gd name="T9" fmla="*/ 318 h 318"/>
                <a:gd name="T10" fmla="*/ 723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pt-BR"/>
            </a:p>
          </p:txBody>
        </p:sp>
        <p:sp>
          <p:nvSpPr>
            <p:cNvPr id="2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2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2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0" name="Freeform 28"/>
            <p:cNvSpPr>
              <a:spLocks/>
            </p:cNvSpPr>
            <p:nvPr/>
          </p:nvSpPr>
          <p:spPr bwMode="hidden">
            <a:xfrm>
              <a:off x="5698" y="653"/>
              <a:ext cx="60" cy="311"/>
            </a:xfrm>
            <a:custGeom>
              <a:avLst/>
              <a:gdLst>
                <a:gd name="T0" fmla="*/ 0 w 60"/>
                <a:gd name="T1" fmla="*/ 144 h 312"/>
                <a:gd name="T2" fmla="*/ 60 w 60"/>
                <a:gd name="T3" fmla="*/ 306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3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3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4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4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grpSp>
      </p:grpSp>
      <p:sp>
        <p:nvSpPr>
          <p:cNvPr id="120874"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pt-BR" altLang="pt-BR" noProof="0"/>
              <a:t>Clique para editar o estilo do título mestre</a:t>
            </a:r>
          </a:p>
        </p:txBody>
      </p:sp>
      <p:sp>
        <p:nvSpPr>
          <p:cNvPr id="120875"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pt-BR" altLang="pt-BR" noProof="0"/>
              <a:t>Clique para editar o estilo do subtítulo mestre</a:t>
            </a:r>
          </a:p>
        </p:txBody>
      </p:sp>
      <p:sp>
        <p:nvSpPr>
          <p:cNvPr id="44" name="Rectangle 44"/>
          <p:cNvSpPr>
            <a:spLocks noGrp="1" noChangeArrowheads="1"/>
          </p:cNvSpPr>
          <p:nvPr>
            <p:ph type="dt" sz="quarter" idx="10"/>
          </p:nvPr>
        </p:nvSpPr>
        <p:spPr/>
        <p:txBody>
          <a:bodyPr/>
          <a:lstStyle>
            <a:lvl1pPr>
              <a:defRPr/>
            </a:lvl1pPr>
          </a:lstStyle>
          <a:p>
            <a:pPr>
              <a:defRPr/>
            </a:pPr>
            <a:fld id="{0B1C1E44-79DA-4870-86F5-D8488A993B55}" type="datetime1">
              <a:rPr lang="pt-BR" altLang="pt-BR"/>
              <a:pPr>
                <a:defRPr/>
              </a:pPr>
              <a:t>22/12/2016</a:t>
            </a:fld>
            <a:endParaRPr lang="pt-BR" altLang="pt-BR"/>
          </a:p>
        </p:txBody>
      </p:sp>
      <p:sp>
        <p:nvSpPr>
          <p:cNvPr id="45" name="Rectangle 45"/>
          <p:cNvSpPr>
            <a:spLocks noGrp="1" noChangeArrowheads="1"/>
          </p:cNvSpPr>
          <p:nvPr>
            <p:ph type="ftr" sz="quarter" idx="11"/>
          </p:nvPr>
        </p:nvSpPr>
        <p:spPr/>
        <p:txBody>
          <a:bodyPr/>
          <a:lstStyle>
            <a:lvl1pPr>
              <a:defRPr/>
            </a:lvl1pPr>
          </a:lstStyle>
          <a:p>
            <a:pPr>
              <a:defRPr/>
            </a:pPr>
            <a:endParaRPr lang="pt-BR" altLang="pt-BR"/>
          </a:p>
        </p:txBody>
      </p:sp>
      <p:sp>
        <p:nvSpPr>
          <p:cNvPr id="46" name="Rectangle 46"/>
          <p:cNvSpPr>
            <a:spLocks noGrp="1" noChangeArrowheads="1"/>
          </p:cNvSpPr>
          <p:nvPr>
            <p:ph type="sldNum" sz="quarter" idx="12"/>
          </p:nvPr>
        </p:nvSpPr>
        <p:spPr/>
        <p:txBody>
          <a:bodyPr/>
          <a:lstStyle>
            <a:lvl1pPr>
              <a:defRPr/>
            </a:lvl1pPr>
          </a:lstStyle>
          <a:p>
            <a:pPr>
              <a:defRPr/>
            </a:pPr>
            <a:fld id="{BDF83299-F7FC-4056-92CE-AAFE2B108167}" type="slidenum">
              <a:rPr lang="pt-BR" altLang="pt-BR"/>
              <a:pPr>
                <a:defRPr/>
              </a:pPr>
              <a:t>‹nº›</a:t>
            </a:fld>
            <a:endParaRPr lang="pt-BR" altLang="pt-BR"/>
          </a:p>
        </p:txBody>
      </p:sp>
    </p:spTree>
    <p:extLst>
      <p:ext uri="{BB962C8B-B14F-4D97-AF65-F5344CB8AC3E}">
        <p14:creationId xmlns:p14="http://schemas.microsoft.com/office/powerpoint/2010/main" val="3738054996"/>
      </p:ext>
    </p:extLst>
  </p:cSld>
  <p:clrMapOvr>
    <a:masterClrMapping/>
  </p:clrMapOvr>
  <p:transition spd="slow">
    <p:diamond/>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4"/>
          <p:cNvSpPr>
            <a:spLocks noGrp="1" noChangeArrowheads="1"/>
          </p:cNvSpPr>
          <p:nvPr>
            <p:ph type="dt" sz="half" idx="10"/>
          </p:nvPr>
        </p:nvSpPr>
        <p:spPr>
          <a:ln/>
        </p:spPr>
        <p:txBody>
          <a:bodyPr/>
          <a:lstStyle>
            <a:lvl1pPr>
              <a:defRPr/>
            </a:lvl1pPr>
          </a:lstStyle>
          <a:p>
            <a:pPr>
              <a:defRPr/>
            </a:pPr>
            <a:fld id="{EF3C52A5-F3EE-46B3-9E21-35C59B0927BA}" type="datetime1">
              <a:rPr lang="pt-BR" altLang="pt-BR"/>
              <a:pPr>
                <a:defRPr/>
              </a:pPr>
              <a:t>22/12/2016</a:t>
            </a:fld>
            <a:endParaRPr lang="pt-BR" altLang="pt-BR"/>
          </a:p>
        </p:txBody>
      </p:sp>
      <p:sp>
        <p:nvSpPr>
          <p:cNvPr id="5"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46"/>
          <p:cNvSpPr>
            <a:spLocks noGrp="1" noChangeArrowheads="1"/>
          </p:cNvSpPr>
          <p:nvPr>
            <p:ph type="sldNum" sz="quarter" idx="12"/>
          </p:nvPr>
        </p:nvSpPr>
        <p:spPr>
          <a:ln/>
        </p:spPr>
        <p:txBody>
          <a:bodyPr/>
          <a:lstStyle>
            <a:lvl1pPr>
              <a:defRPr/>
            </a:lvl1pPr>
          </a:lstStyle>
          <a:p>
            <a:pPr>
              <a:defRPr/>
            </a:pPr>
            <a:fld id="{7FA6DF91-807E-44C8-82B4-3F3D2C79788C}" type="slidenum">
              <a:rPr lang="pt-BR" altLang="pt-BR"/>
              <a:pPr>
                <a:defRPr/>
              </a:pPr>
              <a:t>‹nº›</a:t>
            </a:fld>
            <a:endParaRPr lang="pt-BR" altLang="pt-BR"/>
          </a:p>
        </p:txBody>
      </p:sp>
    </p:spTree>
    <p:extLst>
      <p:ext uri="{BB962C8B-B14F-4D97-AF65-F5344CB8AC3E}">
        <p14:creationId xmlns:p14="http://schemas.microsoft.com/office/powerpoint/2010/main" val="2116302713"/>
      </p:ext>
    </p:extLst>
  </p:cSld>
  <p:clrMapOvr>
    <a:masterClrMapping/>
  </p:clrMapOvr>
  <p:transition spd="slow">
    <p:diamond/>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t-BR"/>
              <a:t>Editar estilos de texto Mestre</a:t>
            </a:r>
          </a:p>
        </p:txBody>
      </p:sp>
      <p:sp>
        <p:nvSpPr>
          <p:cNvPr id="4" name="Rectangle 44"/>
          <p:cNvSpPr>
            <a:spLocks noGrp="1" noChangeArrowheads="1"/>
          </p:cNvSpPr>
          <p:nvPr>
            <p:ph type="dt" sz="half" idx="10"/>
          </p:nvPr>
        </p:nvSpPr>
        <p:spPr>
          <a:ln/>
        </p:spPr>
        <p:txBody>
          <a:bodyPr/>
          <a:lstStyle>
            <a:lvl1pPr>
              <a:defRPr/>
            </a:lvl1pPr>
          </a:lstStyle>
          <a:p>
            <a:pPr>
              <a:defRPr/>
            </a:pPr>
            <a:fld id="{24D5681D-7EF6-4057-AB85-EE85EB4C461D}" type="datetime1">
              <a:rPr lang="pt-BR" altLang="pt-BR"/>
              <a:pPr>
                <a:defRPr/>
              </a:pPr>
              <a:t>22/12/2016</a:t>
            </a:fld>
            <a:endParaRPr lang="pt-BR" altLang="pt-BR"/>
          </a:p>
        </p:txBody>
      </p:sp>
      <p:sp>
        <p:nvSpPr>
          <p:cNvPr id="5"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46"/>
          <p:cNvSpPr>
            <a:spLocks noGrp="1" noChangeArrowheads="1"/>
          </p:cNvSpPr>
          <p:nvPr>
            <p:ph type="sldNum" sz="quarter" idx="12"/>
          </p:nvPr>
        </p:nvSpPr>
        <p:spPr>
          <a:ln/>
        </p:spPr>
        <p:txBody>
          <a:bodyPr/>
          <a:lstStyle>
            <a:lvl1pPr>
              <a:defRPr/>
            </a:lvl1pPr>
          </a:lstStyle>
          <a:p>
            <a:pPr>
              <a:defRPr/>
            </a:pPr>
            <a:fld id="{A0415564-20D0-448E-A584-06B06050B07A}" type="slidenum">
              <a:rPr lang="pt-BR" altLang="pt-BR"/>
              <a:pPr>
                <a:defRPr/>
              </a:pPr>
              <a:t>‹nº›</a:t>
            </a:fld>
            <a:endParaRPr lang="pt-BR" altLang="pt-BR"/>
          </a:p>
        </p:txBody>
      </p:sp>
    </p:spTree>
    <p:extLst>
      <p:ext uri="{BB962C8B-B14F-4D97-AF65-F5344CB8AC3E}">
        <p14:creationId xmlns:p14="http://schemas.microsoft.com/office/powerpoint/2010/main" val="1218585233"/>
      </p:ext>
    </p:extLst>
  </p:cSld>
  <p:clrMapOvr>
    <a:masterClrMapping/>
  </p:clrMapOvr>
  <p:transition spd="slow">
    <p:diamond/>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4"/>
          <p:cNvSpPr>
            <a:spLocks noGrp="1" noChangeArrowheads="1"/>
          </p:cNvSpPr>
          <p:nvPr>
            <p:ph type="dt" sz="half" idx="10"/>
          </p:nvPr>
        </p:nvSpPr>
        <p:spPr>
          <a:ln/>
        </p:spPr>
        <p:txBody>
          <a:bodyPr/>
          <a:lstStyle>
            <a:lvl1pPr>
              <a:defRPr/>
            </a:lvl1pPr>
          </a:lstStyle>
          <a:p>
            <a:pPr>
              <a:defRPr/>
            </a:pPr>
            <a:fld id="{48E441F5-C271-45D8-8DEB-840536BF11B3}" type="datetime1">
              <a:rPr lang="pt-BR" altLang="pt-BR"/>
              <a:pPr>
                <a:defRPr/>
              </a:pPr>
              <a:t>22/12/2016</a:t>
            </a:fld>
            <a:endParaRPr lang="pt-BR" altLang="pt-BR"/>
          </a:p>
        </p:txBody>
      </p:sp>
      <p:sp>
        <p:nvSpPr>
          <p:cNvPr id="6"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46"/>
          <p:cNvSpPr>
            <a:spLocks noGrp="1" noChangeArrowheads="1"/>
          </p:cNvSpPr>
          <p:nvPr>
            <p:ph type="sldNum" sz="quarter" idx="12"/>
          </p:nvPr>
        </p:nvSpPr>
        <p:spPr>
          <a:ln/>
        </p:spPr>
        <p:txBody>
          <a:bodyPr/>
          <a:lstStyle>
            <a:lvl1pPr>
              <a:defRPr/>
            </a:lvl1pPr>
          </a:lstStyle>
          <a:p>
            <a:pPr>
              <a:defRPr/>
            </a:pPr>
            <a:fld id="{F691FD4A-F917-469E-918B-426AC3E0491B}" type="slidenum">
              <a:rPr lang="pt-BR" altLang="pt-BR"/>
              <a:pPr>
                <a:defRPr/>
              </a:pPr>
              <a:t>‹nº›</a:t>
            </a:fld>
            <a:endParaRPr lang="pt-BR" altLang="pt-BR"/>
          </a:p>
        </p:txBody>
      </p:sp>
    </p:spTree>
    <p:extLst>
      <p:ext uri="{BB962C8B-B14F-4D97-AF65-F5344CB8AC3E}">
        <p14:creationId xmlns:p14="http://schemas.microsoft.com/office/powerpoint/2010/main" val="3302012697"/>
      </p:ext>
    </p:extLst>
  </p:cSld>
  <p:clrMapOvr>
    <a:masterClrMapping/>
  </p:clrMapOvr>
  <p:transition spd="slow">
    <p:diamond/>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pt-BR"/>
              <a:t>Clique para editar o título mestre</a:t>
            </a:r>
          </a:p>
        </p:txBody>
      </p:sp>
      <p:sp>
        <p:nvSpPr>
          <p:cNvPr id="3" name="Espaço Reservado para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630238" y="2505075"/>
            <a:ext cx="386873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4629150" y="2505075"/>
            <a:ext cx="38877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Rectangle 44"/>
          <p:cNvSpPr>
            <a:spLocks noGrp="1" noChangeArrowheads="1"/>
          </p:cNvSpPr>
          <p:nvPr>
            <p:ph type="dt" sz="half" idx="10"/>
          </p:nvPr>
        </p:nvSpPr>
        <p:spPr>
          <a:ln/>
        </p:spPr>
        <p:txBody>
          <a:bodyPr/>
          <a:lstStyle>
            <a:lvl1pPr>
              <a:defRPr/>
            </a:lvl1pPr>
          </a:lstStyle>
          <a:p>
            <a:pPr>
              <a:defRPr/>
            </a:pPr>
            <a:fld id="{2F80AA50-7361-4F33-929E-ABEE500C46C0}" type="datetime1">
              <a:rPr lang="pt-BR" altLang="pt-BR"/>
              <a:pPr>
                <a:defRPr/>
              </a:pPr>
              <a:t>22/12/2016</a:t>
            </a:fld>
            <a:endParaRPr lang="pt-BR" altLang="pt-BR"/>
          </a:p>
        </p:txBody>
      </p:sp>
      <p:sp>
        <p:nvSpPr>
          <p:cNvPr id="8"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9" name="Rectangle 46"/>
          <p:cNvSpPr>
            <a:spLocks noGrp="1" noChangeArrowheads="1"/>
          </p:cNvSpPr>
          <p:nvPr>
            <p:ph type="sldNum" sz="quarter" idx="12"/>
          </p:nvPr>
        </p:nvSpPr>
        <p:spPr>
          <a:ln/>
        </p:spPr>
        <p:txBody>
          <a:bodyPr/>
          <a:lstStyle>
            <a:lvl1pPr>
              <a:defRPr/>
            </a:lvl1pPr>
          </a:lstStyle>
          <a:p>
            <a:pPr>
              <a:defRPr/>
            </a:pPr>
            <a:fld id="{7D1037A0-FA4A-4830-A324-14C65CA7F99E}" type="slidenum">
              <a:rPr lang="pt-BR" altLang="pt-BR"/>
              <a:pPr>
                <a:defRPr/>
              </a:pPr>
              <a:t>‹nº›</a:t>
            </a:fld>
            <a:endParaRPr lang="pt-BR" altLang="pt-BR"/>
          </a:p>
        </p:txBody>
      </p:sp>
    </p:spTree>
    <p:extLst>
      <p:ext uri="{BB962C8B-B14F-4D97-AF65-F5344CB8AC3E}">
        <p14:creationId xmlns:p14="http://schemas.microsoft.com/office/powerpoint/2010/main" val="2063153960"/>
      </p:ext>
    </p:extLst>
  </p:cSld>
  <p:clrMapOvr>
    <a:masterClrMapping/>
  </p:clrMapOvr>
  <p:transition spd="slow">
    <p:diamond/>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Rectangle 44"/>
          <p:cNvSpPr>
            <a:spLocks noGrp="1" noChangeArrowheads="1"/>
          </p:cNvSpPr>
          <p:nvPr>
            <p:ph type="dt" sz="half" idx="10"/>
          </p:nvPr>
        </p:nvSpPr>
        <p:spPr>
          <a:ln/>
        </p:spPr>
        <p:txBody>
          <a:bodyPr/>
          <a:lstStyle>
            <a:lvl1pPr>
              <a:defRPr/>
            </a:lvl1pPr>
          </a:lstStyle>
          <a:p>
            <a:pPr>
              <a:defRPr/>
            </a:pPr>
            <a:fld id="{8C5B87B1-5367-4382-9FB0-432052D180EA}" type="datetime1">
              <a:rPr lang="pt-BR" altLang="pt-BR"/>
              <a:pPr>
                <a:defRPr/>
              </a:pPr>
              <a:t>22/12/2016</a:t>
            </a:fld>
            <a:endParaRPr lang="pt-BR" altLang="pt-BR"/>
          </a:p>
        </p:txBody>
      </p:sp>
      <p:sp>
        <p:nvSpPr>
          <p:cNvPr id="4"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5" name="Rectangle 46"/>
          <p:cNvSpPr>
            <a:spLocks noGrp="1" noChangeArrowheads="1"/>
          </p:cNvSpPr>
          <p:nvPr>
            <p:ph type="sldNum" sz="quarter" idx="12"/>
          </p:nvPr>
        </p:nvSpPr>
        <p:spPr>
          <a:ln/>
        </p:spPr>
        <p:txBody>
          <a:bodyPr/>
          <a:lstStyle>
            <a:lvl1pPr>
              <a:defRPr/>
            </a:lvl1pPr>
          </a:lstStyle>
          <a:p>
            <a:pPr>
              <a:defRPr/>
            </a:pPr>
            <a:fld id="{6E9768B5-C292-4A0A-8185-73CFBC8A942D}" type="slidenum">
              <a:rPr lang="pt-BR" altLang="pt-BR"/>
              <a:pPr>
                <a:defRPr/>
              </a:pPr>
              <a:t>‹nº›</a:t>
            </a:fld>
            <a:endParaRPr lang="pt-BR" altLang="pt-BR"/>
          </a:p>
        </p:txBody>
      </p:sp>
    </p:spTree>
    <p:extLst>
      <p:ext uri="{BB962C8B-B14F-4D97-AF65-F5344CB8AC3E}">
        <p14:creationId xmlns:p14="http://schemas.microsoft.com/office/powerpoint/2010/main" val="2561536706"/>
      </p:ext>
    </p:extLst>
  </p:cSld>
  <p:clrMapOvr>
    <a:masterClrMapping/>
  </p:clrMapOvr>
  <p:transition spd="slow">
    <p:diamond/>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fld id="{2B804CDE-4334-435D-B4E2-70EA84010A13}" type="datetime1">
              <a:rPr lang="pt-BR" altLang="pt-BR"/>
              <a:pPr>
                <a:defRPr/>
              </a:pPr>
              <a:t>22/12/2016</a:t>
            </a:fld>
            <a:endParaRPr lang="pt-BR" altLang="pt-BR"/>
          </a:p>
        </p:txBody>
      </p:sp>
      <p:sp>
        <p:nvSpPr>
          <p:cNvPr id="3"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4" name="Rectangle 46"/>
          <p:cNvSpPr>
            <a:spLocks noGrp="1" noChangeArrowheads="1"/>
          </p:cNvSpPr>
          <p:nvPr>
            <p:ph type="sldNum" sz="quarter" idx="12"/>
          </p:nvPr>
        </p:nvSpPr>
        <p:spPr>
          <a:ln/>
        </p:spPr>
        <p:txBody>
          <a:bodyPr/>
          <a:lstStyle>
            <a:lvl1pPr>
              <a:defRPr/>
            </a:lvl1pPr>
          </a:lstStyle>
          <a:p>
            <a:pPr>
              <a:defRPr/>
            </a:pPr>
            <a:fld id="{0374161C-9495-4900-BE7A-E8A5B80C02C3}" type="slidenum">
              <a:rPr lang="pt-BR" altLang="pt-BR"/>
              <a:pPr>
                <a:defRPr/>
              </a:pPr>
              <a:t>‹nº›</a:t>
            </a:fld>
            <a:endParaRPr lang="pt-BR" altLang="pt-BR"/>
          </a:p>
        </p:txBody>
      </p:sp>
    </p:spTree>
    <p:extLst>
      <p:ext uri="{BB962C8B-B14F-4D97-AF65-F5344CB8AC3E}">
        <p14:creationId xmlns:p14="http://schemas.microsoft.com/office/powerpoint/2010/main" val="1232509089"/>
      </p:ext>
    </p:extLst>
  </p:cSld>
  <p:clrMapOvr>
    <a:masterClrMapping/>
  </p:clrMapOvr>
  <p:transition spd="slow">
    <p:diamond/>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Rectangle 44"/>
          <p:cNvSpPr>
            <a:spLocks noGrp="1" noChangeArrowheads="1"/>
          </p:cNvSpPr>
          <p:nvPr>
            <p:ph type="dt" sz="half" idx="10"/>
          </p:nvPr>
        </p:nvSpPr>
        <p:spPr>
          <a:ln/>
        </p:spPr>
        <p:txBody>
          <a:bodyPr/>
          <a:lstStyle>
            <a:lvl1pPr>
              <a:defRPr/>
            </a:lvl1pPr>
          </a:lstStyle>
          <a:p>
            <a:pPr>
              <a:defRPr/>
            </a:pPr>
            <a:fld id="{9E921268-C9E4-4D80-A25F-D436D2F16B15}" type="datetime1">
              <a:rPr lang="pt-BR" altLang="pt-BR"/>
              <a:pPr>
                <a:defRPr/>
              </a:pPr>
              <a:t>22/12/2016</a:t>
            </a:fld>
            <a:endParaRPr lang="pt-BR" altLang="pt-BR"/>
          </a:p>
        </p:txBody>
      </p:sp>
      <p:sp>
        <p:nvSpPr>
          <p:cNvPr id="6"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46"/>
          <p:cNvSpPr>
            <a:spLocks noGrp="1" noChangeArrowheads="1"/>
          </p:cNvSpPr>
          <p:nvPr>
            <p:ph type="sldNum" sz="quarter" idx="12"/>
          </p:nvPr>
        </p:nvSpPr>
        <p:spPr>
          <a:ln/>
        </p:spPr>
        <p:txBody>
          <a:bodyPr/>
          <a:lstStyle>
            <a:lvl1pPr>
              <a:defRPr/>
            </a:lvl1pPr>
          </a:lstStyle>
          <a:p>
            <a:pPr>
              <a:defRPr/>
            </a:pPr>
            <a:fld id="{A0186967-12E0-4CC6-B9A7-6065B9A26072}" type="slidenum">
              <a:rPr lang="pt-BR" altLang="pt-BR"/>
              <a:pPr>
                <a:defRPr/>
              </a:pPr>
              <a:t>‹nº›</a:t>
            </a:fld>
            <a:endParaRPr lang="pt-BR" altLang="pt-BR"/>
          </a:p>
        </p:txBody>
      </p:sp>
    </p:spTree>
    <p:extLst>
      <p:ext uri="{BB962C8B-B14F-4D97-AF65-F5344CB8AC3E}">
        <p14:creationId xmlns:p14="http://schemas.microsoft.com/office/powerpoint/2010/main" val="1161288063"/>
      </p:ext>
    </p:extLst>
  </p:cSld>
  <p:clrMapOvr>
    <a:masterClrMapping/>
  </p:clrMapOvr>
  <p:transition spd="slow">
    <p:diamond/>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Rectangle 44"/>
          <p:cNvSpPr>
            <a:spLocks noGrp="1" noChangeArrowheads="1"/>
          </p:cNvSpPr>
          <p:nvPr>
            <p:ph type="dt" sz="half" idx="10"/>
          </p:nvPr>
        </p:nvSpPr>
        <p:spPr>
          <a:ln/>
        </p:spPr>
        <p:txBody>
          <a:bodyPr/>
          <a:lstStyle>
            <a:lvl1pPr>
              <a:defRPr/>
            </a:lvl1pPr>
          </a:lstStyle>
          <a:p>
            <a:pPr>
              <a:defRPr/>
            </a:pPr>
            <a:fld id="{BDFDEB37-EF75-4CF0-9F12-051B67E7DAB0}" type="datetime1">
              <a:rPr lang="pt-BR" altLang="pt-BR"/>
              <a:pPr>
                <a:defRPr/>
              </a:pPr>
              <a:t>22/12/2016</a:t>
            </a:fld>
            <a:endParaRPr lang="pt-BR" altLang="pt-BR"/>
          </a:p>
        </p:txBody>
      </p:sp>
      <p:sp>
        <p:nvSpPr>
          <p:cNvPr id="6"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46"/>
          <p:cNvSpPr>
            <a:spLocks noGrp="1" noChangeArrowheads="1"/>
          </p:cNvSpPr>
          <p:nvPr>
            <p:ph type="sldNum" sz="quarter" idx="12"/>
          </p:nvPr>
        </p:nvSpPr>
        <p:spPr>
          <a:ln/>
        </p:spPr>
        <p:txBody>
          <a:bodyPr/>
          <a:lstStyle>
            <a:lvl1pPr>
              <a:defRPr/>
            </a:lvl1pPr>
          </a:lstStyle>
          <a:p>
            <a:pPr>
              <a:defRPr/>
            </a:pPr>
            <a:fld id="{9B5113CE-6DE7-4725-BDC7-C60DC7A61156}" type="slidenum">
              <a:rPr lang="pt-BR" altLang="pt-BR"/>
              <a:pPr>
                <a:defRPr/>
              </a:pPr>
              <a:t>‹nº›</a:t>
            </a:fld>
            <a:endParaRPr lang="pt-BR" altLang="pt-BR"/>
          </a:p>
        </p:txBody>
      </p:sp>
    </p:spTree>
    <p:extLst>
      <p:ext uri="{BB962C8B-B14F-4D97-AF65-F5344CB8AC3E}">
        <p14:creationId xmlns:p14="http://schemas.microsoft.com/office/powerpoint/2010/main" val="1903279430"/>
      </p:ext>
    </p:extLst>
  </p:cSld>
  <p:clrMapOvr>
    <a:masterClrMapping/>
  </p:clrMapOvr>
  <p:transition spd="slow">
    <p:diamond/>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4"/>
          <p:cNvSpPr>
            <a:spLocks noGrp="1" noChangeArrowheads="1"/>
          </p:cNvSpPr>
          <p:nvPr>
            <p:ph type="dt" sz="half" idx="10"/>
          </p:nvPr>
        </p:nvSpPr>
        <p:spPr>
          <a:ln/>
        </p:spPr>
        <p:txBody>
          <a:bodyPr/>
          <a:lstStyle>
            <a:lvl1pPr>
              <a:defRPr/>
            </a:lvl1pPr>
          </a:lstStyle>
          <a:p>
            <a:pPr>
              <a:defRPr/>
            </a:pPr>
            <a:fld id="{D62DA825-73F8-42DE-8337-1F9671D780ED}" type="datetime1">
              <a:rPr lang="pt-BR" altLang="pt-BR"/>
              <a:pPr>
                <a:defRPr/>
              </a:pPr>
              <a:t>22/12/2016</a:t>
            </a:fld>
            <a:endParaRPr lang="pt-BR" altLang="pt-BR"/>
          </a:p>
        </p:txBody>
      </p:sp>
      <p:sp>
        <p:nvSpPr>
          <p:cNvPr id="5"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46"/>
          <p:cNvSpPr>
            <a:spLocks noGrp="1" noChangeArrowheads="1"/>
          </p:cNvSpPr>
          <p:nvPr>
            <p:ph type="sldNum" sz="quarter" idx="12"/>
          </p:nvPr>
        </p:nvSpPr>
        <p:spPr>
          <a:ln/>
        </p:spPr>
        <p:txBody>
          <a:bodyPr/>
          <a:lstStyle>
            <a:lvl1pPr>
              <a:defRPr/>
            </a:lvl1pPr>
          </a:lstStyle>
          <a:p>
            <a:pPr>
              <a:defRPr/>
            </a:pPr>
            <a:fld id="{C226216D-557F-4461-A477-EF6052F8D739}" type="slidenum">
              <a:rPr lang="pt-BR" altLang="pt-BR"/>
              <a:pPr>
                <a:defRPr/>
              </a:pPr>
              <a:t>‹nº›</a:t>
            </a:fld>
            <a:endParaRPr lang="pt-BR" altLang="pt-BR"/>
          </a:p>
        </p:txBody>
      </p:sp>
    </p:spTree>
    <p:extLst>
      <p:ext uri="{BB962C8B-B14F-4D97-AF65-F5344CB8AC3E}">
        <p14:creationId xmlns:p14="http://schemas.microsoft.com/office/powerpoint/2010/main" val="3845638510"/>
      </p:ext>
    </p:extLst>
  </p:cSld>
  <p:clrMapOvr>
    <a:masterClrMapping/>
  </p:clrMapOvr>
  <p:transition spd="slow">
    <p:diamond/>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457200" y="277813"/>
            <a:ext cx="6019800" cy="5853112"/>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4"/>
          <p:cNvSpPr>
            <a:spLocks noGrp="1" noChangeArrowheads="1"/>
          </p:cNvSpPr>
          <p:nvPr>
            <p:ph type="dt" sz="half" idx="10"/>
          </p:nvPr>
        </p:nvSpPr>
        <p:spPr>
          <a:ln/>
        </p:spPr>
        <p:txBody>
          <a:bodyPr/>
          <a:lstStyle>
            <a:lvl1pPr>
              <a:defRPr/>
            </a:lvl1pPr>
          </a:lstStyle>
          <a:p>
            <a:pPr>
              <a:defRPr/>
            </a:pPr>
            <a:fld id="{96C8BB62-8D03-4BAB-A2D4-E208BEC615DF}" type="datetime1">
              <a:rPr lang="pt-BR" altLang="pt-BR"/>
              <a:pPr>
                <a:defRPr/>
              </a:pPr>
              <a:t>22/12/2016</a:t>
            </a:fld>
            <a:endParaRPr lang="pt-BR" altLang="pt-BR"/>
          </a:p>
        </p:txBody>
      </p:sp>
      <p:sp>
        <p:nvSpPr>
          <p:cNvPr id="5"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6" name="Rectangle 46"/>
          <p:cNvSpPr>
            <a:spLocks noGrp="1" noChangeArrowheads="1"/>
          </p:cNvSpPr>
          <p:nvPr>
            <p:ph type="sldNum" sz="quarter" idx="12"/>
          </p:nvPr>
        </p:nvSpPr>
        <p:spPr>
          <a:ln/>
        </p:spPr>
        <p:txBody>
          <a:bodyPr/>
          <a:lstStyle>
            <a:lvl1pPr>
              <a:defRPr/>
            </a:lvl1pPr>
          </a:lstStyle>
          <a:p>
            <a:pPr>
              <a:defRPr/>
            </a:pPr>
            <a:fld id="{7AEFA3E6-2628-4906-ABF0-DB7AEC952E8F}" type="slidenum">
              <a:rPr lang="pt-BR" altLang="pt-BR"/>
              <a:pPr>
                <a:defRPr/>
              </a:pPr>
              <a:t>‹nº›</a:t>
            </a:fld>
            <a:endParaRPr lang="pt-BR" altLang="pt-BR"/>
          </a:p>
        </p:txBody>
      </p:sp>
    </p:spTree>
    <p:extLst>
      <p:ext uri="{BB962C8B-B14F-4D97-AF65-F5344CB8AC3E}">
        <p14:creationId xmlns:p14="http://schemas.microsoft.com/office/powerpoint/2010/main" val="2683971412"/>
      </p:ext>
    </p:extLst>
  </p:cSld>
  <p:clrMapOvr>
    <a:masterClrMapping/>
  </p:clrMapOvr>
  <p:transition spd="slow">
    <p:diamond/>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xAndObj" preserve="1">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3"/>
            <a:ext cx="8229600" cy="1143000"/>
          </a:xfrm>
        </p:spPr>
        <p:txBody>
          <a:bodyPr/>
          <a:lstStyle/>
          <a:p>
            <a:r>
              <a:rPr lang="pt-BR"/>
              <a:t>Clique para editar o título mestre</a:t>
            </a:r>
          </a:p>
        </p:txBody>
      </p:sp>
      <p:sp>
        <p:nvSpPr>
          <p:cNvPr id="3" name="Espaço Reservado para Texto 2"/>
          <p:cNvSpPr>
            <a:spLocks noGrp="1"/>
          </p:cNvSpPr>
          <p:nvPr>
            <p:ph type="body" sz="half" idx="1"/>
          </p:nvPr>
        </p:nvSpPr>
        <p:spPr>
          <a:xfrm>
            <a:off x="457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4"/>
          <p:cNvSpPr>
            <a:spLocks noGrp="1" noChangeArrowheads="1"/>
          </p:cNvSpPr>
          <p:nvPr>
            <p:ph type="dt" sz="half" idx="10"/>
          </p:nvPr>
        </p:nvSpPr>
        <p:spPr>
          <a:ln/>
        </p:spPr>
        <p:txBody>
          <a:bodyPr/>
          <a:lstStyle>
            <a:lvl1pPr>
              <a:defRPr/>
            </a:lvl1pPr>
          </a:lstStyle>
          <a:p>
            <a:pPr>
              <a:defRPr/>
            </a:pPr>
            <a:fld id="{7A277BF9-DEB2-4244-AE49-54FCBBA747C6}" type="datetime1">
              <a:rPr lang="pt-BR" altLang="pt-BR"/>
              <a:pPr>
                <a:defRPr/>
              </a:pPr>
              <a:t>22/12/2016</a:t>
            </a:fld>
            <a:endParaRPr lang="pt-BR" altLang="pt-BR"/>
          </a:p>
        </p:txBody>
      </p:sp>
      <p:sp>
        <p:nvSpPr>
          <p:cNvPr id="6"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46"/>
          <p:cNvSpPr>
            <a:spLocks noGrp="1" noChangeArrowheads="1"/>
          </p:cNvSpPr>
          <p:nvPr>
            <p:ph type="sldNum" sz="quarter" idx="12"/>
          </p:nvPr>
        </p:nvSpPr>
        <p:spPr>
          <a:ln/>
        </p:spPr>
        <p:txBody>
          <a:bodyPr/>
          <a:lstStyle>
            <a:lvl1pPr>
              <a:defRPr/>
            </a:lvl1pPr>
          </a:lstStyle>
          <a:p>
            <a:pPr>
              <a:defRPr/>
            </a:pPr>
            <a:fld id="{D41B7476-2080-4334-A164-8697526A2ED1}" type="slidenum">
              <a:rPr lang="pt-BR" altLang="pt-BR"/>
              <a:pPr>
                <a:defRPr/>
              </a:pPr>
              <a:t>‹nº›</a:t>
            </a:fld>
            <a:endParaRPr lang="pt-BR" altLang="pt-BR"/>
          </a:p>
        </p:txBody>
      </p:sp>
    </p:spTree>
    <p:extLst>
      <p:ext uri="{BB962C8B-B14F-4D97-AF65-F5344CB8AC3E}">
        <p14:creationId xmlns:p14="http://schemas.microsoft.com/office/powerpoint/2010/main" val="1754970389"/>
      </p:ext>
    </p:extLst>
  </p:cSld>
  <p:clrMapOvr>
    <a:masterClrMapping/>
  </p:clrMapOvr>
  <p:transition spd="slow">
    <p:diamond/>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xAndTwoObj" preserve="1">
  <p:cSld name="Título e texto e 2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3"/>
            <a:ext cx="8229600" cy="1143000"/>
          </a:xfrm>
        </p:spPr>
        <p:txBody>
          <a:bodyPr/>
          <a:lstStyle/>
          <a:p>
            <a:r>
              <a:rPr lang="pt-BR"/>
              <a:t>Clique para editar o título mestre</a:t>
            </a:r>
          </a:p>
        </p:txBody>
      </p:sp>
      <p:sp>
        <p:nvSpPr>
          <p:cNvPr id="3" name="Espaço Reservado para Texto 2"/>
          <p:cNvSpPr>
            <a:spLocks noGrp="1"/>
          </p:cNvSpPr>
          <p:nvPr>
            <p:ph type="body" sz="half" idx="1"/>
          </p:nvPr>
        </p:nvSpPr>
        <p:spPr>
          <a:xfrm>
            <a:off x="457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quarter" idx="2"/>
          </p:nvPr>
        </p:nvSpPr>
        <p:spPr>
          <a:xfrm>
            <a:off x="4648200" y="1600200"/>
            <a:ext cx="4038600" cy="218916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Conteúdo 4"/>
          <p:cNvSpPr>
            <a:spLocks noGrp="1"/>
          </p:cNvSpPr>
          <p:nvPr>
            <p:ph sz="quarter" idx="3"/>
          </p:nvPr>
        </p:nvSpPr>
        <p:spPr>
          <a:xfrm>
            <a:off x="4648200" y="3941763"/>
            <a:ext cx="4038600" cy="218916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Rectangle 44"/>
          <p:cNvSpPr>
            <a:spLocks noGrp="1" noChangeArrowheads="1"/>
          </p:cNvSpPr>
          <p:nvPr>
            <p:ph type="dt" sz="half" idx="10"/>
          </p:nvPr>
        </p:nvSpPr>
        <p:spPr>
          <a:ln/>
        </p:spPr>
        <p:txBody>
          <a:bodyPr/>
          <a:lstStyle>
            <a:lvl1pPr>
              <a:defRPr/>
            </a:lvl1pPr>
          </a:lstStyle>
          <a:p>
            <a:pPr>
              <a:defRPr/>
            </a:pPr>
            <a:fld id="{D5747AB4-024C-434D-B05E-F3C8B7207A2A}" type="datetime1">
              <a:rPr lang="pt-BR" altLang="pt-BR"/>
              <a:pPr>
                <a:defRPr/>
              </a:pPr>
              <a:t>22/12/2016</a:t>
            </a:fld>
            <a:endParaRPr lang="pt-BR" altLang="pt-BR"/>
          </a:p>
        </p:txBody>
      </p:sp>
      <p:sp>
        <p:nvSpPr>
          <p:cNvPr id="7"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8" name="Rectangle 46"/>
          <p:cNvSpPr>
            <a:spLocks noGrp="1" noChangeArrowheads="1"/>
          </p:cNvSpPr>
          <p:nvPr>
            <p:ph type="sldNum" sz="quarter" idx="12"/>
          </p:nvPr>
        </p:nvSpPr>
        <p:spPr>
          <a:ln/>
        </p:spPr>
        <p:txBody>
          <a:bodyPr/>
          <a:lstStyle>
            <a:lvl1pPr>
              <a:defRPr/>
            </a:lvl1pPr>
          </a:lstStyle>
          <a:p>
            <a:pPr>
              <a:defRPr/>
            </a:pPr>
            <a:fld id="{DBECCF8B-00B7-40FB-8C63-96C69DD7D395}" type="slidenum">
              <a:rPr lang="pt-BR" altLang="pt-BR"/>
              <a:pPr>
                <a:defRPr/>
              </a:pPr>
              <a:t>‹nº›</a:t>
            </a:fld>
            <a:endParaRPr lang="pt-BR" altLang="pt-BR"/>
          </a:p>
        </p:txBody>
      </p:sp>
    </p:spTree>
    <p:extLst>
      <p:ext uri="{BB962C8B-B14F-4D97-AF65-F5344CB8AC3E}">
        <p14:creationId xmlns:p14="http://schemas.microsoft.com/office/powerpoint/2010/main" val="4278068910"/>
      </p:ext>
    </p:extLst>
  </p:cSld>
  <p:clrMapOvr>
    <a:masterClrMapping/>
  </p:clrMapOvr>
  <p:transition spd="slow">
    <p:diamond/>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xOverObj" preserve="1">
  <p:cSld name="Título e Texto em cima do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3"/>
            <a:ext cx="8229600" cy="1143000"/>
          </a:xfrm>
        </p:spPr>
        <p:txBody>
          <a:bodyPr/>
          <a:lstStyle/>
          <a:p>
            <a:r>
              <a:rPr lang="pt-BR"/>
              <a:t>Clique para editar o título mestre</a:t>
            </a:r>
          </a:p>
        </p:txBody>
      </p:sp>
      <p:sp>
        <p:nvSpPr>
          <p:cNvPr id="3" name="Espaço Reservado para Texto 2"/>
          <p:cNvSpPr>
            <a:spLocks noGrp="1"/>
          </p:cNvSpPr>
          <p:nvPr>
            <p:ph type="body" sz="half" idx="1"/>
          </p:nvPr>
        </p:nvSpPr>
        <p:spPr>
          <a:xfrm>
            <a:off x="457200" y="1600200"/>
            <a:ext cx="8229600" cy="218916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57200" y="3941763"/>
            <a:ext cx="8229600" cy="218916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4"/>
          <p:cNvSpPr>
            <a:spLocks noGrp="1" noChangeArrowheads="1"/>
          </p:cNvSpPr>
          <p:nvPr>
            <p:ph type="dt" sz="half" idx="10"/>
          </p:nvPr>
        </p:nvSpPr>
        <p:spPr>
          <a:ln/>
        </p:spPr>
        <p:txBody>
          <a:bodyPr/>
          <a:lstStyle>
            <a:lvl1pPr>
              <a:defRPr/>
            </a:lvl1pPr>
          </a:lstStyle>
          <a:p>
            <a:pPr>
              <a:defRPr/>
            </a:pPr>
            <a:fld id="{6490B5FC-739F-46D8-B3F1-E9EA87DFAA0C}" type="datetime1">
              <a:rPr lang="pt-BR" altLang="pt-BR"/>
              <a:pPr>
                <a:defRPr/>
              </a:pPr>
              <a:t>22/12/2016</a:t>
            </a:fld>
            <a:endParaRPr lang="pt-BR" altLang="pt-BR"/>
          </a:p>
        </p:txBody>
      </p:sp>
      <p:sp>
        <p:nvSpPr>
          <p:cNvPr id="6"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7" name="Rectangle 46"/>
          <p:cNvSpPr>
            <a:spLocks noGrp="1" noChangeArrowheads="1"/>
          </p:cNvSpPr>
          <p:nvPr>
            <p:ph type="sldNum" sz="quarter" idx="12"/>
          </p:nvPr>
        </p:nvSpPr>
        <p:spPr>
          <a:ln/>
        </p:spPr>
        <p:txBody>
          <a:bodyPr/>
          <a:lstStyle>
            <a:lvl1pPr>
              <a:defRPr/>
            </a:lvl1pPr>
          </a:lstStyle>
          <a:p>
            <a:pPr>
              <a:defRPr/>
            </a:pPr>
            <a:fld id="{7F77A62A-369B-407A-B564-25E7746250E7}" type="slidenum">
              <a:rPr lang="pt-BR" altLang="pt-BR"/>
              <a:pPr>
                <a:defRPr/>
              </a:pPr>
              <a:t>‹nº›</a:t>
            </a:fld>
            <a:endParaRPr lang="pt-BR" altLang="pt-BR"/>
          </a:p>
        </p:txBody>
      </p:sp>
    </p:spTree>
    <p:extLst>
      <p:ext uri="{BB962C8B-B14F-4D97-AF65-F5344CB8AC3E}">
        <p14:creationId xmlns:p14="http://schemas.microsoft.com/office/powerpoint/2010/main" val="3644561996"/>
      </p:ext>
    </p:extLst>
  </p:cSld>
  <p:clrMapOvr>
    <a:masterClrMapping/>
  </p:clrMapOvr>
  <p:transition spd="slow">
    <p:diamond/>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AndTwoObj" preserve="1">
  <p:cSld name="Título, conteúdo e 2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7813"/>
            <a:ext cx="8229600" cy="1143000"/>
          </a:xfrm>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3072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quarter" idx="2"/>
          </p:nvPr>
        </p:nvSpPr>
        <p:spPr>
          <a:xfrm>
            <a:off x="4648200" y="1600200"/>
            <a:ext cx="4038600" cy="218916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Conteúdo 4"/>
          <p:cNvSpPr>
            <a:spLocks noGrp="1"/>
          </p:cNvSpPr>
          <p:nvPr>
            <p:ph sz="quarter" idx="3"/>
          </p:nvPr>
        </p:nvSpPr>
        <p:spPr>
          <a:xfrm>
            <a:off x="4648200" y="3941763"/>
            <a:ext cx="4038600" cy="218916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Rectangle 44"/>
          <p:cNvSpPr>
            <a:spLocks noGrp="1" noChangeArrowheads="1"/>
          </p:cNvSpPr>
          <p:nvPr>
            <p:ph type="dt" sz="half" idx="10"/>
          </p:nvPr>
        </p:nvSpPr>
        <p:spPr>
          <a:ln/>
        </p:spPr>
        <p:txBody>
          <a:bodyPr/>
          <a:lstStyle>
            <a:lvl1pPr>
              <a:defRPr/>
            </a:lvl1pPr>
          </a:lstStyle>
          <a:p>
            <a:pPr>
              <a:defRPr/>
            </a:pPr>
            <a:fld id="{68012FAC-9375-4063-A93E-06BB45239BEF}" type="datetime1">
              <a:rPr lang="pt-BR" altLang="pt-BR"/>
              <a:pPr>
                <a:defRPr/>
              </a:pPr>
              <a:t>22/12/2016</a:t>
            </a:fld>
            <a:endParaRPr lang="pt-BR" altLang="pt-BR"/>
          </a:p>
        </p:txBody>
      </p:sp>
      <p:sp>
        <p:nvSpPr>
          <p:cNvPr id="7" name="Rectangle 45"/>
          <p:cNvSpPr>
            <a:spLocks noGrp="1" noChangeArrowheads="1"/>
          </p:cNvSpPr>
          <p:nvPr>
            <p:ph type="ftr" sz="quarter" idx="11"/>
          </p:nvPr>
        </p:nvSpPr>
        <p:spPr>
          <a:ln/>
        </p:spPr>
        <p:txBody>
          <a:bodyPr/>
          <a:lstStyle>
            <a:lvl1pPr>
              <a:defRPr/>
            </a:lvl1pPr>
          </a:lstStyle>
          <a:p>
            <a:pPr>
              <a:defRPr/>
            </a:pPr>
            <a:endParaRPr lang="pt-BR" altLang="pt-BR"/>
          </a:p>
        </p:txBody>
      </p:sp>
      <p:sp>
        <p:nvSpPr>
          <p:cNvPr id="8" name="Rectangle 46"/>
          <p:cNvSpPr>
            <a:spLocks noGrp="1" noChangeArrowheads="1"/>
          </p:cNvSpPr>
          <p:nvPr>
            <p:ph type="sldNum" sz="quarter" idx="12"/>
          </p:nvPr>
        </p:nvSpPr>
        <p:spPr>
          <a:ln/>
        </p:spPr>
        <p:txBody>
          <a:bodyPr/>
          <a:lstStyle>
            <a:lvl1pPr>
              <a:defRPr/>
            </a:lvl1pPr>
          </a:lstStyle>
          <a:p>
            <a:pPr>
              <a:defRPr/>
            </a:pPr>
            <a:fld id="{0C82F30F-E6B9-4679-B0ED-CD403C10C45F}" type="slidenum">
              <a:rPr lang="pt-BR" altLang="pt-BR"/>
              <a:pPr>
                <a:defRPr/>
              </a:pPr>
              <a:t>‹nº›</a:t>
            </a:fld>
            <a:endParaRPr lang="pt-BR" altLang="pt-BR"/>
          </a:p>
        </p:txBody>
      </p:sp>
    </p:spTree>
    <p:extLst>
      <p:ext uri="{BB962C8B-B14F-4D97-AF65-F5344CB8AC3E}">
        <p14:creationId xmlns:p14="http://schemas.microsoft.com/office/powerpoint/2010/main" val="52337329"/>
      </p:ext>
    </p:extLst>
  </p:cSld>
  <p:clrMapOvr>
    <a:masterClrMapping/>
  </p:clrMapOvr>
  <p:transition spd="slow">
    <p:diamond/>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estilo do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lvl1pPr>
              <a:defRPr/>
            </a:lvl1pPr>
          </a:lstStyle>
          <a:p>
            <a:pPr>
              <a:defRPr/>
            </a:pPr>
            <a:fld id="{CD46DA3C-1EB5-4C15-AA41-9C0CB7536F39}" type="datetimeFigureOut">
              <a:rPr lang="pt-BR"/>
              <a:pPr>
                <a:defRPr/>
              </a:pPr>
              <a:t>22/12/2016</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F52EB11D-92C3-472B-B473-2B87621C0381}" type="slidenum">
              <a:rPr lang="pt-BR" altLang="pt-BR"/>
              <a:pPr/>
              <a:t>‹nº›</a:t>
            </a:fld>
            <a:endParaRPr lang="pt-BR" altLang="pt-BR"/>
          </a:p>
        </p:txBody>
      </p:sp>
    </p:spTree>
    <p:extLst>
      <p:ext uri="{BB962C8B-B14F-4D97-AF65-F5344CB8AC3E}">
        <p14:creationId xmlns:p14="http://schemas.microsoft.com/office/powerpoint/2010/main" val="19939063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lvl1pPr>
              <a:defRPr/>
            </a:lvl1pPr>
          </a:lstStyle>
          <a:p>
            <a:pPr>
              <a:defRPr/>
            </a:pPr>
            <a:fld id="{76940C64-AE85-4F89-9375-2266F18214DD}" type="datetimeFigureOut">
              <a:rPr lang="pt-BR"/>
              <a:pPr>
                <a:defRPr/>
              </a:pPr>
              <a:t>22/12/2016</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B710DD67-61B5-4E1E-A597-94CC50E95C01}" type="slidenum">
              <a:rPr lang="pt-BR" altLang="pt-BR"/>
              <a:pPr/>
              <a:t>‹nº›</a:t>
            </a:fld>
            <a:endParaRPr lang="pt-BR" altLang="pt-BR"/>
          </a:p>
        </p:txBody>
      </p:sp>
    </p:spTree>
    <p:extLst>
      <p:ext uri="{BB962C8B-B14F-4D97-AF65-F5344CB8AC3E}">
        <p14:creationId xmlns:p14="http://schemas.microsoft.com/office/powerpoint/2010/main" val="34675713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do texto mestre</a:t>
            </a:r>
          </a:p>
        </p:txBody>
      </p:sp>
      <p:sp>
        <p:nvSpPr>
          <p:cNvPr id="4" name="Espaço Reservado para Data 3"/>
          <p:cNvSpPr>
            <a:spLocks noGrp="1"/>
          </p:cNvSpPr>
          <p:nvPr>
            <p:ph type="dt" sz="half" idx="10"/>
          </p:nvPr>
        </p:nvSpPr>
        <p:spPr/>
        <p:txBody>
          <a:bodyPr/>
          <a:lstStyle>
            <a:lvl1pPr>
              <a:defRPr/>
            </a:lvl1pPr>
          </a:lstStyle>
          <a:p>
            <a:pPr>
              <a:defRPr/>
            </a:pPr>
            <a:fld id="{99F581D0-1E2B-4D98-8700-126C468943C0}" type="datetimeFigureOut">
              <a:rPr lang="pt-BR"/>
              <a:pPr>
                <a:defRPr/>
              </a:pPr>
              <a:t>22/12/2016</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F2C74671-76C8-4336-AC6E-4E031E909B76}" type="slidenum">
              <a:rPr lang="pt-BR" altLang="pt-BR"/>
              <a:pPr/>
              <a:t>‹nº›</a:t>
            </a:fld>
            <a:endParaRPr lang="pt-BR" altLang="pt-BR"/>
          </a:p>
        </p:txBody>
      </p:sp>
    </p:spTree>
    <p:extLst>
      <p:ext uri="{BB962C8B-B14F-4D97-AF65-F5344CB8AC3E}">
        <p14:creationId xmlns:p14="http://schemas.microsoft.com/office/powerpoint/2010/main" val="281400987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3"/>
          <p:cNvSpPr>
            <a:spLocks noGrp="1"/>
          </p:cNvSpPr>
          <p:nvPr>
            <p:ph type="dt" sz="half" idx="10"/>
          </p:nvPr>
        </p:nvSpPr>
        <p:spPr/>
        <p:txBody>
          <a:bodyPr/>
          <a:lstStyle>
            <a:lvl1pPr>
              <a:defRPr/>
            </a:lvl1pPr>
          </a:lstStyle>
          <a:p>
            <a:pPr>
              <a:defRPr/>
            </a:pPr>
            <a:fld id="{453C76C0-2B35-43B0-AB01-1B012945AD06}" type="datetimeFigureOut">
              <a:rPr lang="pt-BR"/>
              <a:pPr>
                <a:defRPr/>
              </a:pPr>
              <a:t>22/12/2016</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fld id="{959EC65B-D44A-4D72-88C7-7662072CF4BC}" type="slidenum">
              <a:rPr lang="pt-BR" altLang="pt-BR"/>
              <a:pPr/>
              <a:t>‹nº›</a:t>
            </a:fld>
            <a:endParaRPr lang="pt-BR" altLang="pt-BR"/>
          </a:p>
        </p:txBody>
      </p:sp>
    </p:spTree>
    <p:extLst>
      <p:ext uri="{BB962C8B-B14F-4D97-AF65-F5344CB8AC3E}">
        <p14:creationId xmlns:p14="http://schemas.microsoft.com/office/powerpoint/2010/main" val="36969996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3"/>
          <p:cNvSpPr>
            <a:spLocks noGrp="1"/>
          </p:cNvSpPr>
          <p:nvPr>
            <p:ph type="dt" sz="half" idx="10"/>
          </p:nvPr>
        </p:nvSpPr>
        <p:spPr/>
        <p:txBody>
          <a:bodyPr/>
          <a:lstStyle>
            <a:lvl1pPr>
              <a:defRPr/>
            </a:lvl1pPr>
          </a:lstStyle>
          <a:p>
            <a:pPr>
              <a:defRPr/>
            </a:pPr>
            <a:fld id="{59A5E851-3B73-4799-BFEC-C5930670174C}" type="datetimeFigureOut">
              <a:rPr lang="pt-BR"/>
              <a:pPr>
                <a:defRPr/>
              </a:pPr>
              <a:t>22/12/2016</a:t>
            </a:fld>
            <a:endParaRPr lang="pt-BR"/>
          </a:p>
        </p:txBody>
      </p:sp>
      <p:sp>
        <p:nvSpPr>
          <p:cNvPr id="8" name="Espaço Reservado para Rodapé 4"/>
          <p:cNvSpPr>
            <a:spLocks noGrp="1"/>
          </p:cNvSpPr>
          <p:nvPr>
            <p:ph type="ftr" sz="quarter" idx="11"/>
          </p:nvPr>
        </p:nvSpPr>
        <p:spPr/>
        <p:txBody>
          <a:bodyPr/>
          <a:lstStyle>
            <a:lvl1pPr>
              <a:defRPr/>
            </a:lvl1pPr>
          </a:lstStyle>
          <a:p>
            <a:pPr>
              <a:defRPr/>
            </a:pPr>
            <a:endParaRPr lang="pt-BR"/>
          </a:p>
        </p:txBody>
      </p:sp>
      <p:sp>
        <p:nvSpPr>
          <p:cNvPr id="9" name="Espaço Reservado para Número de Slide 5"/>
          <p:cNvSpPr>
            <a:spLocks noGrp="1"/>
          </p:cNvSpPr>
          <p:nvPr>
            <p:ph type="sldNum" sz="quarter" idx="12"/>
          </p:nvPr>
        </p:nvSpPr>
        <p:spPr/>
        <p:txBody>
          <a:bodyPr/>
          <a:lstStyle>
            <a:lvl1pPr>
              <a:defRPr/>
            </a:lvl1pPr>
          </a:lstStyle>
          <a:p>
            <a:fld id="{15698836-C458-4DF0-A36A-3D32EAA5F81E}" type="slidenum">
              <a:rPr lang="pt-BR" altLang="pt-BR"/>
              <a:pPr/>
              <a:t>‹nº›</a:t>
            </a:fld>
            <a:endParaRPr lang="pt-BR" altLang="pt-BR"/>
          </a:p>
        </p:txBody>
      </p:sp>
    </p:spTree>
    <p:extLst>
      <p:ext uri="{BB962C8B-B14F-4D97-AF65-F5344CB8AC3E}">
        <p14:creationId xmlns:p14="http://schemas.microsoft.com/office/powerpoint/2010/main" val="14725368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Data 3"/>
          <p:cNvSpPr>
            <a:spLocks noGrp="1"/>
          </p:cNvSpPr>
          <p:nvPr>
            <p:ph type="dt" sz="half" idx="10"/>
          </p:nvPr>
        </p:nvSpPr>
        <p:spPr/>
        <p:txBody>
          <a:bodyPr/>
          <a:lstStyle>
            <a:lvl1pPr>
              <a:defRPr/>
            </a:lvl1pPr>
          </a:lstStyle>
          <a:p>
            <a:pPr>
              <a:defRPr/>
            </a:pPr>
            <a:fld id="{C5479950-FBF1-4DC7-8E94-75DC31D9FF97}" type="datetimeFigureOut">
              <a:rPr lang="pt-BR"/>
              <a:pPr>
                <a:defRPr/>
              </a:pPr>
              <a:t>22/12/2016</a:t>
            </a:fld>
            <a:endParaRPr lang="pt-BR"/>
          </a:p>
        </p:txBody>
      </p:sp>
      <p:sp>
        <p:nvSpPr>
          <p:cNvPr id="4" name="Espaço Reservado para Rodapé 4"/>
          <p:cNvSpPr>
            <a:spLocks noGrp="1"/>
          </p:cNvSpPr>
          <p:nvPr>
            <p:ph type="ftr" sz="quarter" idx="11"/>
          </p:nvPr>
        </p:nvSpPr>
        <p:spPr/>
        <p:txBody>
          <a:bodyPr/>
          <a:lstStyle>
            <a:lvl1pPr>
              <a:defRPr/>
            </a:lvl1pPr>
          </a:lstStyle>
          <a:p>
            <a:pPr>
              <a:defRPr/>
            </a:pPr>
            <a:endParaRPr lang="pt-BR"/>
          </a:p>
        </p:txBody>
      </p:sp>
      <p:sp>
        <p:nvSpPr>
          <p:cNvPr id="5" name="Espaço Reservado para Número de Slide 5"/>
          <p:cNvSpPr>
            <a:spLocks noGrp="1"/>
          </p:cNvSpPr>
          <p:nvPr>
            <p:ph type="sldNum" sz="quarter" idx="12"/>
          </p:nvPr>
        </p:nvSpPr>
        <p:spPr/>
        <p:txBody>
          <a:bodyPr/>
          <a:lstStyle>
            <a:lvl1pPr>
              <a:defRPr/>
            </a:lvl1pPr>
          </a:lstStyle>
          <a:p>
            <a:fld id="{42227FB2-0258-41F1-9A2D-D36F36CA4BA9}" type="slidenum">
              <a:rPr lang="pt-BR" altLang="pt-BR"/>
              <a:pPr/>
              <a:t>‹nº›</a:t>
            </a:fld>
            <a:endParaRPr lang="pt-BR" altLang="pt-BR"/>
          </a:p>
        </p:txBody>
      </p:sp>
    </p:spTree>
    <p:extLst>
      <p:ext uri="{BB962C8B-B14F-4D97-AF65-F5344CB8AC3E}">
        <p14:creationId xmlns:p14="http://schemas.microsoft.com/office/powerpoint/2010/main" val="23043255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p:cNvSpPr>
            <a:spLocks noGrp="1"/>
          </p:cNvSpPr>
          <p:nvPr>
            <p:ph type="dt" sz="half" idx="10"/>
          </p:nvPr>
        </p:nvSpPr>
        <p:spPr/>
        <p:txBody>
          <a:bodyPr/>
          <a:lstStyle>
            <a:lvl1pPr>
              <a:defRPr/>
            </a:lvl1pPr>
          </a:lstStyle>
          <a:p>
            <a:pPr>
              <a:defRPr/>
            </a:pPr>
            <a:fld id="{DE1AC653-5B8D-4D10-8B2A-BE473BC9998E}" type="datetimeFigureOut">
              <a:rPr lang="pt-BR"/>
              <a:pPr>
                <a:defRPr/>
              </a:pPr>
              <a:t>22/12/2016</a:t>
            </a:fld>
            <a:endParaRPr lang="pt-BR"/>
          </a:p>
        </p:txBody>
      </p:sp>
      <p:sp>
        <p:nvSpPr>
          <p:cNvPr id="3" name="Espaço Reservado para Rodapé 4"/>
          <p:cNvSpPr>
            <a:spLocks noGrp="1"/>
          </p:cNvSpPr>
          <p:nvPr>
            <p:ph type="ftr" sz="quarter" idx="11"/>
          </p:nvPr>
        </p:nvSpPr>
        <p:spPr/>
        <p:txBody>
          <a:bodyPr/>
          <a:lstStyle>
            <a:lvl1pPr>
              <a:defRPr/>
            </a:lvl1pPr>
          </a:lstStyle>
          <a:p>
            <a:pPr>
              <a:defRPr/>
            </a:pPr>
            <a:endParaRPr lang="pt-BR"/>
          </a:p>
        </p:txBody>
      </p:sp>
      <p:sp>
        <p:nvSpPr>
          <p:cNvPr id="4" name="Espaço Reservado para Número de Slide 5"/>
          <p:cNvSpPr>
            <a:spLocks noGrp="1"/>
          </p:cNvSpPr>
          <p:nvPr>
            <p:ph type="sldNum" sz="quarter" idx="12"/>
          </p:nvPr>
        </p:nvSpPr>
        <p:spPr/>
        <p:txBody>
          <a:bodyPr/>
          <a:lstStyle>
            <a:lvl1pPr>
              <a:defRPr/>
            </a:lvl1pPr>
          </a:lstStyle>
          <a:p>
            <a:fld id="{79FE92BE-4C9D-4316-A990-1FBE7BFB380D}" type="slidenum">
              <a:rPr lang="pt-BR" altLang="pt-BR"/>
              <a:pPr/>
              <a:t>‹nº›</a:t>
            </a:fld>
            <a:endParaRPr lang="pt-BR" altLang="pt-BR"/>
          </a:p>
        </p:txBody>
      </p:sp>
    </p:spTree>
    <p:extLst>
      <p:ext uri="{BB962C8B-B14F-4D97-AF65-F5344CB8AC3E}">
        <p14:creationId xmlns:p14="http://schemas.microsoft.com/office/powerpoint/2010/main" val="3645916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3"/>
          <p:cNvSpPr>
            <a:spLocks noGrp="1"/>
          </p:cNvSpPr>
          <p:nvPr>
            <p:ph type="dt" sz="half" idx="10"/>
          </p:nvPr>
        </p:nvSpPr>
        <p:spPr/>
        <p:txBody>
          <a:bodyPr/>
          <a:lstStyle>
            <a:lvl1pPr>
              <a:defRPr/>
            </a:lvl1pPr>
          </a:lstStyle>
          <a:p>
            <a:pPr>
              <a:defRPr/>
            </a:pPr>
            <a:fld id="{FF7BF36F-B0BE-4C1E-A627-2FE994A59BE7}" type="datetimeFigureOut">
              <a:rPr lang="pt-BR"/>
              <a:pPr>
                <a:defRPr/>
              </a:pPr>
              <a:t>22/12/2016</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fld id="{FDE3EEBA-015D-4420-A6ED-92E617DC49DC}" type="slidenum">
              <a:rPr lang="pt-BR" altLang="pt-BR"/>
              <a:pPr/>
              <a:t>‹nº›</a:t>
            </a:fld>
            <a:endParaRPr lang="pt-BR" altLang="pt-BR"/>
          </a:p>
        </p:txBody>
      </p:sp>
    </p:spTree>
    <p:extLst>
      <p:ext uri="{BB962C8B-B14F-4D97-AF65-F5344CB8AC3E}">
        <p14:creationId xmlns:p14="http://schemas.microsoft.com/office/powerpoint/2010/main" val="30856717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3"/>
          <p:cNvSpPr>
            <a:spLocks noGrp="1"/>
          </p:cNvSpPr>
          <p:nvPr>
            <p:ph type="dt" sz="half" idx="10"/>
          </p:nvPr>
        </p:nvSpPr>
        <p:spPr/>
        <p:txBody>
          <a:bodyPr/>
          <a:lstStyle>
            <a:lvl1pPr>
              <a:defRPr/>
            </a:lvl1pPr>
          </a:lstStyle>
          <a:p>
            <a:pPr>
              <a:defRPr/>
            </a:pPr>
            <a:fld id="{C91E1041-812E-46BB-9E44-05C8A201BE3D}" type="datetimeFigureOut">
              <a:rPr lang="pt-BR"/>
              <a:pPr>
                <a:defRPr/>
              </a:pPr>
              <a:t>22/12/2016</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fld id="{2F264EC9-0216-4519-B8A5-325B090C1664}" type="slidenum">
              <a:rPr lang="pt-BR" altLang="pt-BR"/>
              <a:pPr/>
              <a:t>‹nº›</a:t>
            </a:fld>
            <a:endParaRPr lang="pt-BR" altLang="pt-BR"/>
          </a:p>
        </p:txBody>
      </p:sp>
    </p:spTree>
    <p:extLst>
      <p:ext uri="{BB962C8B-B14F-4D97-AF65-F5344CB8AC3E}">
        <p14:creationId xmlns:p14="http://schemas.microsoft.com/office/powerpoint/2010/main" val="201846384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lvl1pPr>
              <a:defRPr/>
            </a:lvl1pPr>
          </a:lstStyle>
          <a:p>
            <a:pPr>
              <a:defRPr/>
            </a:pPr>
            <a:fld id="{7B6F0F39-68F4-4022-B0A8-EA255EE719B1}" type="datetimeFigureOut">
              <a:rPr lang="pt-BR"/>
              <a:pPr>
                <a:defRPr/>
              </a:pPr>
              <a:t>22/12/2016</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F419B52A-ADFB-4044-9D17-AFAE8BA97BA8}" type="slidenum">
              <a:rPr lang="pt-BR" altLang="pt-BR"/>
              <a:pPr/>
              <a:t>‹nº›</a:t>
            </a:fld>
            <a:endParaRPr lang="pt-BR" altLang="pt-BR"/>
          </a:p>
        </p:txBody>
      </p:sp>
    </p:spTree>
    <p:extLst>
      <p:ext uri="{BB962C8B-B14F-4D97-AF65-F5344CB8AC3E}">
        <p14:creationId xmlns:p14="http://schemas.microsoft.com/office/powerpoint/2010/main" val="25270753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lvl1pPr>
              <a:defRPr/>
            </a:lvl1pPr>
          </a:lstStyle>
          <a:p>
            <a:pPr>
              <a:defRPr/>
            </a:pPr>
            <a:fld id="{AA040976-94B0-443D-AF8D-69A8E403A9BB}" type="datetimeFigureOut">
              <a:rPr lang="pt-BR"/>
              <a:pPr>
                <a:defRPr/>
              </a:pPr>
              <a:t>22/12/2016</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8DB1A871-4FD0-42EA-9478-215003D9DD90}" type="slidenum">
              <a:rPr lang="pt-BR" altLang="pt-BR"/>
              <a:pPr/>
              <a:t>‹nº›</a:t>
            </a:fld>
            <a:endParaRPr lang="pt-BR" altLang="pt-BR"/>
          </a:p>
        </p:txBody>
      </p:sp>
    </p:spTree>
    <p:extLst>
      <p:ext uri="{BB962C8B-B14F-4D97-AF65-F5344CB8AC3E}">
        <p14:creationId xmlns:p14="http://schemas.microsoft.com/office/powerpoint/2010/main" val="3807675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pn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image" Target="../media/image2.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image" Target="../media/image1.png"/><Relationship Id="rId2" Type="http://schemas.openxmlformats.org/officeDocument/2006/relationships/slideLayout" Target="../slideLayouts/slideLayout61.xml"/><Relationship Id="rId16" Type="http://schemas.openxmlformats.org/officeDocument/2006/relationships/theme" Target="../theme/theme6.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19" Type="http://schemas.openxmlformats.org/officeDocument/2006/relationships/image" Target="../media/image3.png"/><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7.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FDE3A-D0A7-4E09-AE75-18460579AB58}" type="datetimeFigureOut">
              <a:rPr lang="pt-BR" smtClean="0"/>
              <a:t>22/12/2016</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267308-737A-4E2E-82A1-74AD14D79FAC}" type="slidenum">
              <a:rPr lang="pt-BR" smtClean="0"/>
              <a:t>‹nº›</a:t>
            </a:fld>
            <a:endParaRPr lang="pt-BR"/>
          </a:p>
        </p:txBody>
      </p:sp>
    </p:spTree>
    <p:extLst>
      <p:ext uri="{BB962C8B-B14F-4D97-AF65-F5344CB8AC3E}">
        <p14:creationId xmlns:p14="http://schemas.microsoft.com/office/powerpoint/2010/main" val="18878053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119811"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12"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13"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35" name="Freeform 6"/>
            <p:cNvSpPr>
              <a:spLocks/>
            </p:cNvSpPr>
            <p:nvPr/>
          </p:nvSpPr>
          <p:spPr bwMode="hidden">
            <a:xfrm>
              <a:off x="4038" y="3577"/>
              <a:ext cx="1720" cy="65"/>
            </a:xfrm>
            <a:custGeom>
              <a:avLst/>
              <a:gdLst>
                <a:gd name="T0" fmla="*/ 1712 w 1722"/>
                <a:gd name="T1" fmla="*/ 61 h 66"/>
                <a:gd name="T2" fmla="*/ 1712 w 1722"/>
                <a:gd name="T3" fmla="*/ 55 h 66"/>
                <a:gd name="T4" fmla="*/ 0 w 1722"/>
                <a:gd name="T5" fmla="*/ 0 h 66"/>
                <a:gd name="T6" fmla="*/ 0 w 1722"/>
                <a:gd name="T7" fmla="*/ 43 h 66"/>
                <a:gd name="T8" fmla="*/ 1712 w 1722"/>
                <a:gd name="T9" fmla="*/ 61 h 66"/>
                <a:gd name="T10" fmla="*/ 1712 w 1722"/>
                <a:gd name="T11" fmla="*/ 61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15"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pt-BR"/>
            </a:p>
          </p:txBody>
        </p:sp>
        <p:sp>
          <p:nvSpPr>
            <p:cNvPr id="1037" name="Freeform 8"/>
            <p:cNvSpPr>
              <a:spLocks/>
            </p:cNvSpPr>
            <p:nvPr/>
          </p:nvSpPr>
          <p:spPr bwMode="hidden">
            <a:xfrm>
              <a:off x="4784" y="3702"/>
              <a:ext cx="974" cy="101"/>
            </a:xfrm>
            <a:custGeom>
              <a:avLst/>
              <a:gdLst>
                <a:gd name="T0" fmla="*/ 970 w 975"/>
                <a:gd name="T1" fmla="*/ 48 h 101"/>
                <a:gd name="T2" fmla="*/ 970 w 975"/>
                <a:gd name="T3" fmla="*/ 0 h 101"/>
                <a:gd name="T4" fmla="*/ 0 w 975"/>
                <a:gd name="T5" fmla="*/ 24 h 101"/>
                <a:gd name="T6" fmla="*/ 0 w 975"/>
                <a:gd name="T7" fmla="*/ 101 h 101"/>
                <a:gd name="T8" fmla="*/ 970 w 975"/>
                <a:gd name="T9" fmla="*/ 48 h 101"/>
                <a:gd name="T10" fmla="*/ 970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38" name="Freeform 9"/>
            <p:cNvSpPr>
              <a:spLocks/>
            </p:cNvSpPr>
            <p:nvPr/>
          </p:nvSpPr>
          <p:spPr bwMode="hidden">
            <a:xfrm>
              <a:off x="3619" y="3815"/>
              <a:ext cx="2139" cy="198"/>
            </a:xfrm>
            <a:custGeom>
              <a:avLst/>
              <a:gdLst>
                <a:gd name="T0" fmla="*/ 2131 w 2141"/>
                <a:gd name="T1" fmla="*/ 0 h 198"/>
                <a:gd name="T2" fmla="*/ 0 w 2141"/>
                <a:gd name="T3" fmla="*/ 156 h 198"/>
                <a:gd name="T4" fmla="*/ 0 w 2141"/>
                <a:gd name="T5" fmla="*/ 198 h 198"/>
                <a:gd name="T6" fmla="*/ 2131 w 2141"/>
                <a:gd name="T7" fmla="*/ 0 h 198"/>
                <a:gd name="T8" fmla="*/ 2131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18"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40" name="Freeform 11"/>
            <p:cNvSpPr>
              <a:spLocks/>
            </p:cNvSpPr>
            <p:nvPr/>
          </p:nvSpPr>
          <p:spPr bwMode="hidden">
            <a:xfrm>
              <a:off x="2097" y="4043"/>
              <a:ext cx="2514" cy="276"/>
            </a:xfrm>
            <a:custGeom>
              <a:avLst/>
              <a:gdLst>
                <a:gd name="T0" fmla="*/ 2167 w 2517"/>
                <a:gd name="T1" fmla="*/ 276 h 276"/>
                <a:gd name="T2" fmla="*/ 2502 w 2517"/>
                <a:gd name="T3" fmla="*/ 204 h 276"/>
                <a:gd name="T4" fmla="*/ 2245 w 2517"/>
                <a:gd name="T5" fmla="*/ 0 h 276"/>
                <a:gd name="T6" fmla="*/ 0 w 2517"/>
                <a:gd name="T7" fmla="*/ 276 h 276"/>
                <a:gd name="T8" fmla="*/ 2167 w 2517"/>
                <a:gd name="T9" fmla="*/ 276 h 276"/>
                <a:gd name="T10" fmla="*/ 21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20"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42" name="Freeform 13"/>
            <p:cNvSpPr>
              <a:spLocks/>
            </p:cNvSpPr>
            <p:nvPr/>
          </p:nvSpPr>
          <p:spPr bwMode="hidden">
            <a:xfrm>
              <a:off x="5030" y="3151"/>
              <a:ext cx="728" cy="240"/>
            </a:xfrm>
            <a:custGeom>
              <a:avLst/>
              <a:gdLst>
                <a:gd name="T0" fmla="*/ 724 w 729"/>
                <a:gd name="T1" fmla="*/ 240 h 240"/>
                <a:gd name="T2" fmla="*/ 0 w 729"/>
                <a:gd name="T3" fmla="*/ 0 h 240"/>
                <a:gd name="T4" fmla="*/ 0 w 729"/>
                <a:gd name="T5" fmla="*/ 6 h 240"/>
                <a:gd name="T6" fmla="*/ 724 w 729"/>
                <a:gd name="T7" fmla="*/ 240 h 240"/>
                <a:gd name="T8" fmla="*/ 724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22"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44" name="Freeform 15"/>
            <p:cNvSpPr>
              <a:spLocks/>
            </p:cNvSpPr>
            <p:nvPr/>
          </p:nvSpPr>
          <p:spPr bwMode="hidden">
            <a:xfrm>
              <a:off x="5030" y="3049"/>
              <a:ext cx="728" cy="318"/>
            </a:xfrm>
            <a:custGeom>
              <a:avLst/>
              <a:gdLst>
                <a:gd name="T0" fmla="*/ 724 w 729"/>
                <a:gd name="T1" fmla="*/ 318 h 318"/>
                <a:gd name="T2" fmla="*/ 724 w 729"/>
                <a:gd name="T3" fmla="*/ 312 h 318"/>
                <a:gd name="T4" fmla="*/ 0 w 729"/>
                <a:gd name="T5" fmla="*/ 0 h 318"/>
                <a:gd name="T6" fmla="*/ 0 w 729"/>
                <a:gd name="T7" fmla="*/ 54 h 318"/>
                <a:gd name="T8" fmla="*/ 724 w 729"/>
                <a:gd name="T9" fmla="*/ 318 h 318"/>
                <a:gd name="T10" fmla="*/ 724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24"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25"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26"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28"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30"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31"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pt-BR"/>
            </a:p>
          </p:txBody>
        </p:sp>
        <p:sp>
          <p:nvSpPr>
            <p:cNvPr id="119832"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34"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35"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57" name="Freeform 28"/>
            <p:cNvSpPr>
              <a:spLocks/>
            </p:cNvSpPr>
            <p:nvPr/>
          </p:nvSpPr>
          <p:spPr bwMode="hidden">
            <a:xfrm>
              <a:off x="5698" y="653"/>
              <a:ext cx="60" cy="311"/>
            </a:xfrm>
            <a:custGeom>
              <a:avLst/>
              <a:gdLst>
                <a:gd name="T0" fmla="*/ 0 w 60"/>
                <a:gd name="T1" fmla="*/ 144 h 312"/>
                <a:gd name="T2" fmla="*/ 60 w 60"/>
                <a:gd name="T3" fmla="*/ 307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37"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39"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0"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1"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2"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3"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4"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5"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6"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grpSp>
          <p:nvGrpSpPr>
            <p:cNvPr id="1068" name="Group 39"/>
            <p:cNvGrpSpPr>
              <a:grpSpLocks/>
            </p:cNvGrpSpPr>
            <p:nvPr userDrawn="1"/>
          </p:nvGrpSpPr>
          <p:grpSpPr bwMode="auto">
            <a:xfrm>
              <a:off x="0" y="1632"/>
              <a:ext cx="5758" cy="1858"/>
              <a:chOff x="0" y="1632"/>
              <a:chExt cx="5758" cy="1858"/>
            </a:xfrm>
          </p:grpSpPr>
          <p:sp>
            <p:nvSpPr>
              <p:cNvPr id="119848"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9"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grpSp>
      </p:grpSp>
      <p:sp>
        <p:nvSpPr>
          <p:cNvPr id="119850"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t-BR" altLang="pt-BR"/>
              <a:t>Clique para editar o estilo do título mestre</a:t>
            </a:r>
          </a:p>
        </p:txBody>
      </p:sp>
      <p:sp>
        <p:nvSpPr>
          <p:cNvPr id="119851"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119852"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fld id="{B43944CC-CB54-4412-B886-CEF6EE0B2863}" type="datetime1">
              <a:rPr lang="pt-BR" altLang="pt-BR"/>
              <a:pPr>
                <a:defRPr/>
              </a:pPr>
              <a:t>22/12/2016</a:t>
            </a:fld>
            <a:endParaRPr lang="pt-BR" altLang="pt-BR"/>
          </a:p>
        </p:txBody>
      </p:sp>
      <p:sp>
        <p:nvSpPr>
          <p:cNvPr id="119853"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pt-BR" altLang="pt-BR"/>
          </a:p>
        </p:txBody>
      </p:sp>
      <p:sp>
        <p:nvSpPr>
          <p:cNvPr id="119854"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1E6A64E3-085F-4B9E-BA1B-FE705081346A}" type="slidenum">
              <a:rPr lang="pt-BR" altLang="pt-BR"/>
              <a:pPr>
                <a:defRPr/>
              </a:pPr>
              <a:t>‹nº›</a:t>
            </a:fld>
            <a:endParaRPr lang="pt-BR" altLang="pt-BR"/>
          </a:p>
        </p:txBody>
      </p:sp>
    </p:spTree>
    <p:extLst>
      <p:ext uri="{BB962C8B-B14F-4D97-AF65-F5344CB8AC3E}">
        <p14:creationId xmlns:p14="http://schemas.microsoft.com/office/powerpoint/2010/main" val="3610525661"/>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7"/>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8"/>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9"/>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50000">
              <a:schemeClr val="tx2"/>
            </a:gs>
            <a:gs pos="100000">
              <a:srgbClr val="000066"/>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pt-BR"/>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pt-BR"/>
              <a:t>Click to edit Master text styles</a:t>
            </a:r>
          </a:p>
          <a:p>
            <a:pPr lvl="1"/>
            <a:r>
              <a:rPr lang="en-US" altLang="pt-BR"/>
              <a:t>Second level</a:t>
            </a:r>
          </a:p>
          <a:p>
            <a:pPr lvl="2"/>
            <a:r>
              <a:rPr lang="en-US" altLang="pt-BR"/>
              <a:t>Third level</a:t>
            </a:r>
          </a:p>
          <a:p>
            <a:pPr lvl="3"/>
            <a:r>
              <a:rPr lang="en-US" altLang="pt-BR"/>
              <a:t>Fourth level</a:t>
            </a:r>
          </a:p>
          <a:p>
            <a:pPr lvl="4"/>
            <a:r>
              <a:rPr lang="en-US" altLang="pt-BR"/>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pt-B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pt-B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863E5425-A099-4DD7-8560-0ACED7198CAF}" type="slidenum">
              <a:rPr lang="en-US" altLang="pt-BR"/>
              <a:pPr>
                <a:defRPr/>
              </a:pPr>
              <a:t>‹nº›</a:t>
            </a:fld>
            <a:endParaRPr lang="en-US" altLang="pt-BR"/>
          </a:p>
        </p:txBody>
      </p:sp>
    </p:spTree>
    <p:extLst>
      <p:ext uri="{BB962C8B-B14F-4D97-AF65-F5344CB8AC3E}">
        <p14:creationId xmlns:p14="http://schemas.microsoft.com/office/powerpoint/2010/main" val="164748073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767676"/>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t-BR" altLang="pt-BR"/>
              <a:t>Clique para editar o estilo do título mestre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pt-BR" altLang="pt-B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pt-BR" altLang="pt-B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CD679B0B-579A-4DD4-80A5-7A0B3BBAEEA1}" type="slidenum">
              <a:rPr lang="pt-BR" altLang="pt-BR"/>
              <a:pPr>
                <a:defRPr/>
              </a:pPr>
              <a:t>‹nº›</a:t>
            </a:fld>
            <a:endParaRPr lang="pt-BR" altLang="pt-BR"/>
          </a:p>
        </p:txBody>
      </p:sp>
    </p:spTree>
    <p:extLst>
      <p:ext uri="{BB962C8B-B14F-4D97-AF65-F5344CB8AC3E}">
        <p14:creationId xmlns:p14="http://schemas.microsoft.com/office/powerpoint/2010/main" val="188443392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a:t>Clique para editar o estilo do título mestre</a:t>
            </a: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09954-C950-45A0-B480-75ADC7D7E742}" type="datetimeFigureOut">
              <a:rPr lang="pt-BR" smtClean="0"/>
              <a:pPr/>
              <a:t>22/12/2016</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BBB22B-0B6D-48CE-AB78-B36382AA4E98}" type="slidenum">
              <a:rPr lang="pt-BR" smtClean="0"/>
              <a:pPr/>
              <a:t>‹nº›</a:t>
            </a:fld>
            <a:endParaRPr lang="pt-BR"/>
          </a:p>
        </p:txBody>
      </p:sp>
    </p:spTree>
    <p:extLst>
      <p:ext uri="{BB962C8B-B14F-4D97-AF65-F5344CB8AC3E}">
        <p14:creationId xmlns:p14="http://schemas.microsoft.com/office/powerpoint/2010/main" val="168095368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119811"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12"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13"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35" name="Freeform 6"/>
            <p:cNvSpPr>
              <a:spLocks/>
            </p:cNvSpPr>
            <p:nvPr/>
          </p:nvSpPr>
          <p:spPr bwMode="hidden">
            <a:xfrm>
              <a:off x="4038" y="3577"/>
              <a:ext cx="1720" cy="65"/>
            </a:xfrm>
            <a:custGeom>
              <a:avLst/>
              <a:gdLst>
                <a:gd name="T0" fmla="*/ 1710 w 1722"/>
                <a:gd name="T1" fmla="*/ 60 h 66"/>
                <a:gd name="T2" fmla="*/ 1710 w 1722"/>
                <a:gd name="T3" fmla="*/ 54 h 66"/>
                <a:gd name="T4" fmla="*/ 0 w 1722"/>
                <a:gd name="T5" fmla="*/ 0 h 66"/>
                <a:gd name="T6" fmla="*/ 0 w 1722"/>
                <a:gd name="T7" fmla="*/ 42 h 66"/>
                <a:gd name="T8" fmla="*/ 1710 w 1722"/>
                <a:gd name="T9" fmla="*/ 60 h 66"/>
                <a:gd name="T10" fmla="*/ 1710 w 1722"/>
                <a:gd name="T11" fmla="*/ 60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15"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pt-BR"/>
            </a:p>
          </p:txBody>
        </p:sp>
        <p:sp>
          <p:nvSpPr>
            <p:cNvPr id="1037" name="Freeform 8"/>
            <p:cNvSpPr>
              <a:spLocks/>
            </p:cNvSpPr>
            <p:nvPr/>
          </p:nvSpPr>
          <p:spPr bwMode="hidden">
            <a:xfrm>
              <a:off x="4784" y="3702"/>
              <a:ext cx="974" cy="101"/>
            </a:xfrm>
            <a:custGeom>
              <a:avLst/>
              <a:gdLst>
                <a:gd name="T0" fmla="*/ 969 w 975"/>
                <a:gd name="T1" fmla="*/ 48 h 101"/>
                <a:gd name="T2" fmla="*/ 969 w 975"/>
                <a:gd name="T3" fmla="*/ 0 h 101"/>
                <a:gd name="T4" fmla="*/ 0 w 975"/>
                <a:gd name="T5" fmla="*/ 24 h 101"/>
                <a:gd name="T6" fmla="*/ 0 w 975"/>
                <a:gd name="T7" fmla="*/ 101 h 101"/>
                <a:gd name="T8" fmla="*/ 969 w 975"/>
                <a:gd name="T9" fmla="*/ 48 h 101"/>
                <a:gd name="T10" fmla="*/ 969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038" name="Freeform 9"/>
            <p:cNvSpPr>
              <a:spLocks/>
            </p:cNvSpPr>
            <p:nvPr/>
          </p:nvSpPr>
          <p:spPr bwMode="hidden">
            <a:xfrm>
              <a:off x="3619" y="3815"/>
              <a:ext cx="2139" cy="198"/>
            </a:xfrm>
            <a:custGeom>
              <a:avLst/>
              <a:gdLst>
                <a:gd name="T0" fmla="*/ 2129 w 2141"/>
                <a:gd name="T1" fmla="*/ 0 h 198"/>
                <a:gd name="T2" fmla="*/ 0 w 2141"/>
                <a:gd name="T3" fmla="*/ 156 h 198"/>
                <a:gd name="T4" fmla="*/ 0 w 2141"/>
                <a:gd name="T5" fmla="*/ 198 h 198"/>
                <a:gd name="T6" fmla="*/ 2129 w 2141"/>
                <a:gd name="T7" fmla="*/ 0 h 198"/>
                <a:gd name="T8" fmla="*/ 212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18"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40" name="Freeform 11"/>
            <p:cNvSpPr>
              <a:spLocks/>
            </p:cNvSpPr>
            <p:nvPr/>
          </p:nvSpPr>
          <p:spPr bwMode="hidden">
            <a:xfrm>
              <a:off x="2097" y="4043"/>
              <a:ext cx="2514" cy="276"/>
            </a:xfrm>
            <a:custGeom>
              <a:avLst/>
              <a:gdLst>
                <a:gd name="T0" fmla="*/ 2164 w 2517"/>
                <a:gd name="T1" fmla="*/ 276 h 276"/>
                <a:gd name="T2" fmla="*/ 2499 w 2517"/>
                <a:gd name="T3" fmla="*/ 204 h 276"/>
                <a:gd name="T4" fmla="*/ 2242 w 2517"/>
                <a:gd name="T5" fmla="*/ 0 h 276"/>
                <a:gd name="T6" fmla="*/ 0 w 2517"/>
                <a:gd name="T7" fmla="*/ 276 h 276"/>
                <a:gd name="T8" fmla="*/ 2164 w 2517"/>
                <a:gd name="T9" fmla="*/ 276 h 276"/>
                <a:gd name="T10" fmla="*/ 2164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20"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42" name="Freeform 13"/>
            <p:cNvSpPr>
              <a:spLocks/>
            </p:cNvSpPr>
            <p:nvPr/>
          </p:nvSpPr>
          <p:spPr bwMode="hidden">
            <a:xfrm>
              <a:off x="5030" y="3151"/>
              <a:ext cx="728" cy="240"/>
            </a:xfrm>
            <a:custGeom>
              <a:avLst/>
              <a:gdLst>
                <a:gd name="T0" fmla="*/ 723 w 729"/>
                <a:gd name="T1" fmla="*/ 240 h 240"/>
                <a:gd name="T2" fmla="*/ 0 w 729"/>
                <a:gd name="T3" fmla="*/ 0 h 240"/>
                <a:gd name="T4" fmla="*/ 0 w 729"/>
                <a:gd name="T5" fmla="*/ 6 h 240"/>
                <a:gd name="T6" fmla="*/ 723 w 729"/>
                <a:gd name="T7" fmla="*/ 240 h 240"/>
                <a:gd name="T8" fmla="*/ 723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22"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44" name="Freeform 15"/>
            <p:cNvSpPr>
              <a:spLocks/>
            </p:cNvSpPr>
            <p:nvPr/>
          </p:nvSpPr>
          <p:spPr bwMode="hidden">
            <a:xfrm>
              <a:off x="5030" y="3049"/>
              <a:ext cx="728" cy="318"/>
            </a:xfrm>
            <a:custGeom>
              <a:avLst/>
              <a:gdLst>
                <a:gd name="T0" fmla="*/ 723 w 729"/>
                <a:gd name="T1" fmla="*/ 318 h 318"/>
                <a:gd name="T2" fmla="*/ 723 w 729"/>
                <a:gd name="T3" fmla="*/ 312 h 318"/>
                <a:gd name="T4" fmla="*/ 0 w 729"/>
                <a:gd name="T5" fmla="*/ 0 h 318"/>
                <a:gd name="T6" fmla="*/ 0 w 729"/>
                <a:gd name="T7" fmla="*/ 54 h 318"/>
                <a:gd name="T8" fmla="*/ 723 w 729"/>
                <a:gd name="T9" fmla="*/ 318 h 318"/>
                <a:gd name="T10" fmla="*/ 723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24"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25"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26"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28"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30"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31"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defRPr/>
              </a:pPr>
              <a:endParaRPr lang="pt-BR"/>
            </a:p>
          </p:txBody>
        </p:sp>
        <p:sp>
          <p:nvSpPr>
            <p:cNvPr id="119832"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34"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35"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57" name="Freeform 28"/>
            <p:cNvSpPr>
              <a:spLocks/>
            </p:cNvSpPr>
            <p:nvPr/>
          </p:nvSpPr>
          <p:spPr bwMode="hidden">
            <a:xfrm>
              <a:off x="5698" y="653"/>
              <a:ext cx="60" cy="311"/>
            </a:xfrm>
            <a:custGeom>
              <a:avLst/>
              <a:gdLst>
                <a:gd name="T0" fmla="*/ 0 w 60"/>
                <a:gd name="T1" fmla="*/ 144 h 312"/>
                <a:gd name="T2" fmla="*/ 60 w 60"/>
                <a:gd name="T3" fmla="*/ 306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37"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19839"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0"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1"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2"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3"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4"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5"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6"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grpSp>
          <p:nvGrpSpPr>
            <p:cNvPr id="1068" name="Group 39"/>
            <p:cNvGrpSpPr>
              <a:grpSpLocks/>
            </p:cNvGrpSpPr>
            <p:nvPr userDrawn="1"/>
          </p:nvGrpSpPr>
          <p:grpSpPr bwMode="auto">
            <a:xfrm>
              <a:off x="0" y="1632"/>
              <a:ext cx="5758" cy="1858"/>
              <a:chOff x="0" y="1632"/>
              <a:chExt cx="5758" cy="1858"/>
            </a:xfrm>
          </p:grpSpPr>
          <p:sp>
            <p:nvSpPr>
              <p:cNvPr id="119848"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sp>
            <p:nvSpPr>
              <p:cNvPr id="119849"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pt-BR"/>
              </a:p>
            </p:txBody>
          </p:sp>
        </p:grpSp>
      </p:grpSp>
      <p:sp>
        <p:nvSpPr>
          <p:cNvPr id="119850"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t-BR" altLang="pt-BR"/>
              <a:t>Clique para editar o estilo do título mestre</a:t>
            </a:r>
          </a:p>
        </p:txBody>
      </p:sp>
      <p:sp>
        <p:nvSpPr>
          <p:cNvPr id="119851"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119852"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fld id="{9F578ACC-B9CC-47EA-9072-6B39855E173B}" type="datetime1">
              <a:rPr lang="pt-BR" altLang="pt-BR"/>
              <a:pPr>
                <a:defRPr/>
              </a:pPr>
              <a:t>22/12/2016</a:t>
            </a:fld>
            <a:endParaRPr lang="pt-BR" altLang="pt-BR"/>
          </a:p>
        </p:txBody>
      </p:sp>
      <p:sp>
        <p:nvSpPr>
          <p:cNvPr id="119853"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pt-BR" altLang="pt-BR"/>
          </a:p>
        </p:txBody>
      </p:sp>
      <p:sp>
        <p:nvSpPr>
          <p:cNvPr id="119854"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1AA549B5-E1B4-4C05-8B9D-5A71CB1F72DC}" type="slidenum">
              <a:rPr lang="pt-BR" altLang="pt-BR"/>
              <a:pPr>
                <a:defRPr/>
              </a:pPr>
              <a:t>‹nº›</a:t>
            </a:fld>
            <a:endParaRPr lang="pt-BR" altLang="pt-BR"/>
          </a:p>
        </p:txBody>
      </p:sp>
    </p:spTree>
    <p:extLst>
      <p:ext uri="{BB962C8B-B14F-4D97-AF65-F5344CB8AC3E}">
        <p14:creationId xmlns:p14="http://schemas.microsoft.com/office/powerpoint/2010/main" val="2627836482"/>
      </p:ext>
    </p:extLst>
  </p:cSld>
  <p:clrMap bg1="dk2" tx1="lt1" bg2="dk1"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Lst>
  <p:transition spd="slow">
    <p:diamond/>
  </p:transition>
  <p:hf hdr="0" ftr="0"/>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7"/>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8"/>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9"/>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ço Reservado para Títu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a:t>Clique para editar o estilo do título mestre</a:t>
            </a:r>
          </a:p>
        </p:txBody>
      </p:sp>
      <p:sp>
        <p:nvSpPr>
          <p:cNvPr id="1027" name="Espaço Reservado para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497E4AD-655C-4E29-AEE0-10818483B708}" type="datetimeFigureOut">
              <a:rPr lang="pt-BR"/>
              <a:pPr>
                <a:defRPr/>
              </a:pPr>
              <a:t>22/12/2016</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F41C80A-AE3B-4D8C-8DE5-DB2E9BAF54E5}" type="slidenum">
              <a:rPr lang="pt-BR" altLang="pt-BR"/>
              <a:pPr/>
              <a:t>‹nº›</a:t>
            </a:fld>
            <a:endParaRPr lang="pt-BR" altLang="pt-BR"/>
          </a:p>
        </p:txBody>
      </p:sp>
    </p:spTree>
    <p:extLst>
      <p:ext uri="{BB962C8B-B14F-4D97-AF65-F5344CB8AC3E}">
        <p14:creationId xmlns:p14="http://schemas.microsoft.com/office/powerpoint/2010/main" val="990042447"/>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0.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6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4.bp.blogspot.com/-g986it6G2CI/VOiH7ZLL9KI/AAAAAAAAEgA/282OwMYXbXM/s1600/fornalha4_3amigoseoreibravo.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4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16.jpe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49.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9.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4.xml"/><Relationship Id="rId1" Type="http://schemas.openxmlformats.org/officeDocument/2006/relationships/audio" Target="file:///C:\musicas\suspense1.MP3" TargetMode="External"/><Relationship Id="rId5" Type="http://schemas.openxmlformats.org/officeDocument/2006/relationships/image" Target="../media/image19.png"/><Relationship Id="rId4" Type="http://schemas.openxmlformats.org/officeDocument/2006/relationships/image" Target="../media/image16.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54.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5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1.jpeg"/><Relationship Id="rId7" Type="http://schemas.openxmlformats.org/officeDocument/2006/relationships/diagramColors" Target="../diagrams/colors5.xml"/><Relationship Id="rId2" Type="http://schemas.openxmlformats.org/officeDocument/2006/relationships/notesSlide" Target="../notesSlides/notesSlide13.xml"/><Relationship Id="rId1" Type="http://schemas.openxmlformats.org/officeDocument/2006/relationships/slideLayout" Target="../slideLayouts/slideLayout49.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6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54.xml"/></Relationships>
</file>

<file path=ppt/slides/_rels/slide6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54.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4.xml"/><Relationship Id="rId1" Type="http://schemas.openxmlformats.org/officeDocument/2006/relationships/video" Target="file:///C:\Daniel%20Terra%20Nova_2008\videos%20usados%20nos%20estudos\5.%20cap%205.xenofonte%20e%20a%20invasao%20de%20babilonia.mpg" TargetMode="External"/><Relationship Id="rId5" Type="http://schemas.openxmlformats.org/officeDocument/2006/relationships/image" Target="../media/image24.png"/><Relationship Id="rId4" Type="http://schemas.openxmlformats.org/officeDocument/2006/relationships/image" Target="../media/image23.jpeg"/></Relationships>
</file>

<file path=ppt/slides/_rels/slide6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5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5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49.xml"/></Relationships>
</file>

<file path=ppt/slides/_rels/slide74.xml.rels><?xml version="1.0" encoding="UTF-8" standalone="yes"?>
<Relationships xmlns="http://schemas.openxmlformats.org/package/2006/relationships"><Relationship Id="rId8" Type="http://schemas.microsoft.com/office/2007/relationships/diagramDrawing" Target="../diagrams/drawing6.xml"/><Relationship Id="rId13" Type="http://schemas.microsoft.com/office/2007/relationships/diagramDrawing" Target="../diagrams/drawing7.xml"/><Relationship Id="rId3" Type="http://schemas.openxmlformats.org/officeDocument/2006/relationships/image" Target="../media/image27.jpeg"/><Relationship Id="rId7" Type="http://schemas.openxmlformats.org/officeDocument/2006/relationships/diagramColors" Target="../diagrams/colors6.xml"/><Relationship Id="rId12" Type="http://schemas.openxmlformats.org/officeDocument/2006/relationships/diagramColors" Target="../diagrams/colors7.xml"/><Relationship Id="rId2" Type="http://schemas.openxmlformats.org/officeDocument/2006/relationships/notesSlide" Target="../notesSlides/notesSlide21.xml"/><Relationship Id="rId1" Type="http://schemas.openxmlformats.org/officeDocument/2006/relationships/slideLayout" Target="../slideLayouts/slideLayout49.xml"/><Relationship Id="rId6" Type="http://schemas.openxmlformats.org/officeDocument/2006/relationships/diagramQuickStyle" Target="../diagrams/quickStyle6.xml"/><Relationship Id="rId11" Type="http://schemas.openxmlformats.org/officeDocument/2006/relationships/diagramQuickStyle" Target="../diagrams/quickStyle7.xml"/><Relationship Id="rId5" Type="http://schemas.openxmlformats.org/officeDocument/2006/relationships/diagramLayout" Target="../diagrams/layout6.xml"/><Relationship Id="rId10" Type="http://schemas.openxmlformats.org/officeDocument/2006/relationships/diagramLayout" Target="../diagrams/layout7.xml"/><Relationship Id="rId4" Type="http://schemas.openxmlformats.org/officeDocument/2006/relationships/diagramData" Target="../diagrams/data6.xml"/><Relationship Id="rId9" Type="http://schemas.openxmlformats.org/officeDocument/2006/relationships/diagramData" Target="../diagrams/data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54.xml"/></Relationships>
</file>

<file path=ppt/slides/_rels/slide7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5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Data 1"/>
          <p:cNvSpPr>
            <a:spLocks noGrp="1"/>
          </p:cNvSpPr>
          <p:nvPr>
            <p:ph type="dt"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5440348-8984-4A79-B74D-93577A6D257D}" type="datetime1">
              <a:rPr kumimoji="0" lang="pt-BR" altLang="pt-BR" sz="1800" b="0" i="0" u="none" strike="noStrike" kern="0" cap="none" spc="0" normalizeH="0" baseline="0" noProof="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22/12/2016</a:t>
            </a:fld>
            <a:endParaRPr kumimoji="0" lang="pt-BR" altLang="pt-BR" sz="1800" b="0" i="0" u="none" strike="noStrike" kern="0" cap="none" spc="0" normalizeH="0" baseline="0" noProof="0">
              <a:ln>
                <a:noFill/>
              </a:ln>
              <a:solidFill>
                <a:sysClr val="windowText" lastClr="000000"/>
              </a:solidFill>
              <a:effectLst/>
              <a:uLnTx/>
              <a:uFillTx/>
            </a:endParaRPr>
          </a:p>
        </p:txBody>
      </p:sp>
      <p:sp>
        <p:nvSpPr>
          <p:cNvPr id="4" name="Espaço Reservado para Número de Slide 3"/>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1601895F-2346-4694-B5BC-5AB1B277539F}" type="slidenum">
              <a:rPr kumimoji="0" lang="pt-BR" altLang="pt-BR" sz="1800" b="0" i="0" u="none" strike="noStrike" kern="0" cap="none" spc="0" normalizeH="0" baseline="0" noProof="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pt-BR" altLang="pt-BR" sz="1800" b="0" i="0" u="none" strike="noStrike" kern="0" cap="none" spc="0" normalizeH="0" baseline="0" noProof="0">
              <a:ln>
                <a:noFill/>
              </a:ln>
              <a:solidFill>
                <a:sysClr val="windowText" lastClr="000000"/>
              </a:solidFill>
              <a:effectLst/>
              <a:uLnTx/>
              <a:uFillTx/>
            </a:endParaRPr>
          </a:p>
        </p:txBody>
      </p:sp>
      <p:sp>
        <p:nvSpPr>
          <p:cNvPr id="2050" name="Rectangle 2" descr="Esteira"/>
          <p:cNvSpPr>
            <a:spLocks noGrp="1" noChangeArrowheads="1"/>
          </p:cNvSpPr>
          <p:nvPr>
            <p:ph type="ctrTitle" idx="4294967295"/>
          </p:nvPr>
        </p:nvSpPr>
        <p:spPr>
          <a:xfrm>
            <a:off x="376238" y="1052513"/>
            <a:ext cx="8334375" cy="4321175"/>
          </a:xfrm>
          <a:blipFill dpi="0" rotWithShape="1">
            <a:blip r:embed="rId3"/>
            <a:srcRect/>
            <a:tile tx="0" ty="0" sx="100000" sy="100000" flip="none" algn="tl"/>
          </a:blipFill>
          <a:ln w="76200" cmpd="tri">
            <a:solidFill>
              <a:schemeClr val="tx1"/>
            </a:solidFill>
            <a:miter lim="800000"/>
            <a:headEnd/>
            <a:tailEnd/>
          </a:ln>
        </p:spPr>
        <p:txBody>
          <a:bodyPr/>
          <a:lstStyle/>
          <a:p>
            <a:pPr eaLnBrk="1" hangingPunct="1">
              <a:defRPr/>
            </a:pPr>
            <a:r>
              <a:rPr lang="en-US" altLang="pt-BR" sz="9600" b="1" dirty="0" err="1">
                <a:solidFill>
                  <a:schemeClr val="bg2"/>
                </a:solidFill>
                <a:latin typeface="WeddingText BT" pitchFamily="66" charset="0"/>
              </a:rPr>
              <a:t>Livro</a:t>
            </a:r>
            <a:r>
              <a:rPr lang="en-US" altLang="pt-BR" sz="9600" b="1" dirty="0">
                <a:solidFill>
                  <a:schemeClr val="bg2"/>
                </a:solidFill>
                <a:latin typeface="WeddingText BT" pitchFamily="66" charset="0"/>
              </a:rPr>
              <a:t> de Daniel</a:t>
            </a:r>
            <a:br>
              <a:rPr lang="en-US" altLang="pt-BR" sz="9600" b="1" dirty="0">
                <a:solidFill>
                  <a:schemeClr val="bg2"/>
                </a:solidFill>
                <a:latin typeface="WeddingText BT" pitchFamily="66" charset="0"/>
              </a:rPr>
            </a:br>
            <a:r>
              <a:rPr lang="en-US" altLang="pt-BR" sz="9600" b="1" dirty="0" err="1">
                <a:solidFill>
                  <a:schemeClr val="bg2"/>
                </a:solidFill>
                <a:latin typeface="WeddingText BT" pitchFamily="66" charset="0"/>
              </a:rPr>
              <a:t>Capítulo</a:t>
            </a:r>
            <a:r>
              <a:rPr lang="en-US" altLang="pt-BR" sz="9600" b="1" dirty="0">
                <a:solidFill>
                  <a:schemeClr val="bg2"/>
                </a:solidFill>
                <a:latin typeface="WeddingText BT" pitchFamily="66" charset="0"/>
              </a:rPr>
              <a:t>. 5</a:t>
            </a:r>
            <a:endParaRPr lang="pt-BR" altLang="pt-BR" sz="9600" b="1" dirty="0">
              <a:solidFill>
                <a:schemeClr val="bg2"/>
              </a:solidFill>
              <a:latin typeface="WeddingText BT" pitchFamily="66" charset="0"/>
            </a:endParaRPr>
          </a:p>
        </p:txBody>
      </p:sp>
    </p:spTree>
    <p:extLst>
      <p:ext uri="{BB962C8B-B14F-4D97-AF65-F5344CB8AC3E}">
        <p14:creationId xmlns:p14="http://schemas.microsoft.com/office/powerpoint/2010/main" val="30903424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050"/>
                                        </p:tgtEl>
                                        <p:attrNameLst>
                                          <p:attrName>style.visibility</p:attrName>
                                        </p:attrNameLst>
                                      </p:cBhvr>
                                      <p:to>
                                        <p:strVal val="visible"/>
                                      </p:to>
                                    </p:set>
                                    <p:anim calcmode="discrete" valueType="clr">
                                      <p:cBhvr override="childStyle">
                                        <p:cTn id="7" dur="80"/>
                                        <p:tgtEl>
                                          <p:spTgt spid="205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50"/>
                                        </p:tgtEl>
                                        <p:attrNameLst>
                                          <p:attrName>fillcolor</p:attrName>
                                        </p:attrNameLst>
                                      </p:cBhvr>
                                      <p:tavLst>
                                        <p:tav tm="0">
                                          <p:val>
                                            <p:clrVal>
                                              <a:schemeClr val="accent2"/>
                                            </p:clrVal>
                                          </p:val>
                                        </p:tav>
                                        <p:tav tm="50000">
                                          <p:val>
                                            <p:clrVal>
                                              <a:schemeClr val="hlink"/>
                                            </p:clrVal>
                                          </p:val>
                                        </p:tav>
                                      </p:tavLst>
                                    </p:anim>
                                    <p:set>
                                      <p:cBhvr>
                                        <p:cTn id="9" dur="80"/>
                                        <p:tgtEl>
                                          <p:spTgt spid="205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4"/>
          <p:cNvSpPr>
            <a:spLocks noGrp="1" noChangeArrowheads="1"/>
          </p:cNvSpPr>
          <p:nvPr>
            <p:ph type="dt"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74CFA080-D0B9-41D0-9E0C-FF0815F4C323}" type="datetime1">
              <a:rPr kumimoji="0" lang="pt-BR" altLang="pt-BR" sz="12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22/12/2016</a:t>
            </a:fld>
            <a:endParaRPr kumimoji="0" lang="pt-BR" altLang="pt-BR" sz="12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 name="Rectangle 46"/>
          <p:cNvSpPr>
            <a:spLocks noGrp="1" noChangeArrowheads="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77889-3FE2-4C10-BC6E-0A47FED6F4A3}" type="slidenum">
              <a:rPr kumimoji="0" lang="pt-BR" altLang="pt-BR" sz="12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pt-BR" altLang="pt-BR" sz="12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pic>
        <p:nvPicPr>
          <p:cNvPr id="36868" name="Picture 2" descr="06011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gradFill rotWithShape="1">
            <a:gsLst>
              <a:gs pos="0">
                <a:schemeClr val="bg1">
                  <a:alpha val="10001"/>
                </a:schemeClr>
              </a:gs>
              <a:gs pos="100000">
                <a:schemeClr val="accent1">
                  <a:alpha val="6000"/>
                </a:scheme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3251" name="Rectangle 3"/>
          <p:cNvSpPr>
            <a:spLocks noGrp="1" noChangeArrowheads="1"/>
          </p:cNvSpPr>
          <p:nvPr>
            <p:ph type="ctrTitle"/>
          </p:nvPr>
        </p:nvSpPr>
        <p:spPr>
          <a:xfrm>
            <a:off x="2503488" y="0"/>
            <a:ext cx="6640512" cy="2016125"/>
          </a:xfrm>
          <a:effectLst>
            <a:outerShdw dist="45791" dir="2021404" algn="ctr" rotWithShape="0">
              <a:schemeClr val="tx1"/>
            </a:outerShdw>
          </a:effectLst>
          <a:extLst>
            <a:ext uri="{909E8E84-426E-40DD-AFC4-6F175D3DCCD1}">
              <a14:hiddenFill xmlns:a14="http://schemas.microsoft.com/office/drawing/2010/main">
                <a:gradFill rotWithShape="1">
                  <a:gsLst>
                    <a:gs pos="0">
                      <a:schemeClr val="bg1">
                        <a:alpha val="0"/>
                      </a:schemeClr>
                    </a:gs>
                    <a:gs pos="100000">
                      <a:schemeClr val="tx1"/>
                    </a:gs>
                  </a:gsLst>
                  <a:lin ang="5400000" scaled="1"/>
                </a:gradFill>
              </a14:hiddenFill>
            </a:ext>
          </a:extLst>
        </p:spPr>
        <p:txBody>
          <a:bodyPr/>
          <a:lstStyle/>
          <a:p>
            <a:pPr eaLnBrk="1" hangingPunct="1">
              <a:defRPr/>
            </a:pPr>
            <a:r>
              <a:rPr lang="pt-BR" altLang="pt-BR" sz="4400" b="1" dirty="0">
                <a:solidFill>
                  <a:schemeClr val="bg1"/>
                </a:solidFill>
                <a:latin typeface="Tahoma" panose="020B0604030504040204" pitchFamily="34" charset="0"/>
                <a:cs typeface="Times New Roman" panose="02020603050405020304" pitchFamily="18" charset="0"/>
              </a:rPr>
              <a:t>Daniel 1</a:t>
            </a:r>
            <a:br>
              <a:rPr lang="pt-BR" altLang="pt-BR" sz="4400" b="1" dirty="0">
                <a:solidFill>
                  <a:schemeClr val="bg1"/>
                </a:solidFill>
                <a:latin typeface="Tahoma" panose="020B0604030504040204" pitchFamily="34" charset="0"/>
                <a:cs typeface="Times New Roman" panose="02020603050405020304" pitchFamily="18" charset="0"/>
              </a:rPr>
            </a:br>
            <a:r>
              <a:rPr lang="pt-BR" altLang="pt-BR" sz="4400" b="1" dirty="0">
                <a:solidFill>
                  <a:schemeClr val="bg1"/>
                </a:solidFill>
                <a:latin typeface="Tahoma" panose="020B0604030504040204" pitchFamily="34" charset="0"/>
                <a:cs typeface="Times New Roman" panose="02020603050405020304" pitchFamily="18" charset="0"/>
              </a:rPr>
              <a:t>Rapazes Saudáveis</a:t>
            </a:r>
            <a:br>
              <a:rPr lang="pt-BR" altLang="pt-BR" sz="4400" b="1" dirty="0">
                <a:solidFill>
                  <a:schemeClr val="bg1"/>
                </a:solidFill>
                <a:latin typeface="Tahoma" panose="020B0604030504040204" pitchFamily="34" charset="0"/>
                <a:cs typeface="Times New Roman" panose="02020603050405020304" pitchFamily="18" charset="0"/>
              </a:rPr>
            </a:br>
            <a:r>
              <a:rPr lang="pt-BR" altLang="pt-BR" sz="4400" b="1" dirty="0">
                <a:solidFill>
                  <a:schemeClr val="bg1"/>
                </a:solidFill>
                <a:latin typeface="Tahoma" panose="020B0604030504040204" pitchFamily="34" charset="0"/>
                <a:cs typeface="Times New Roman" panose="02020603050405020304" pitchFamily="18" charset="0"/>
              </a:rPr>
              <a:t>Alimentação Natural</a:t>
            </a:r>
            <a:endParaRPr lang="pt-PT" altLang="pt-BR" sz="4400" b="1" dirty="0">
              <a:solidFill>
                <a:schemeClr val="bg1"/>
              </a:solidFill>
              <a:latin typeface="Tahoma" panose="020B0604030504040204" pitchFamily="34" charset="0"/>
              <a:cs typeface="Times New Roman" panose="02020603050405020304" pitchFamily="18" charset="0"/>
            </a:endParaRPr>
          </a:p>
        </p:txBody>
      </p:sp>
      <p:sp>
        <p:nvSpPr>
          <p:cNvPr id="53252" name="Text Box 4"/>
          <p:cNvSpPr txBox="1">
            <a:spLocks noChangeArrowheads="1"/>
          </p:cNvSpPr>
          <p:nvPr/>
        </p:nvSpPr>
        <p:spPr bwMode="auto">
          <a:xfrm>
            <a:off x="430213" y="3141663"/>
            <a:ext cx="87137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altLang="pt-BR" sz="3200" b="1" i="0" u="none" strike="noStrike" kern="1200" cap="none" spc="0" normalizeH="0" baseline="0" noProof="0">
              <a:ln>
                <a:noFill/>
              </a:ln>
              <a:solidFill>
                <a:srgbClr val="F2F80A"/>
              </a:solidFill>
              <a:effectLst>
                <a:outerShdw blurRad="38100" dist="38100" dir="2700000" algn="tl">
                  <a:srgbClr val="000000"/>
                </a:outerShdw>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1337938963"/>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3251"/>
                                        </p:tgtEl>
                                        <p:attrNameLst>
                                          <p:attrName>style.visibility</p:attrName>
                                        </p:attrNameLst>
                                      </p:cBhvr>
                                      <p:to>
                                        <p:strVal val="visible"/>
                                      </p:to>
                                    </p:set>
                                    <p:anim calcmode="discrete" valueType="clr">
                                      <p:cBhvr override="childStyle">
                                        <p:cTn id="7" dur="80"/>
                                        <p:tgtEl>
                                          <p:spTgt spid="5325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3251"/>
                                        </p:tgtEl>
                                        <p:attrNameLst>
                                          <p:attrName>fillcolor</p:attrName>
                                        </p:attrNameLst>
                                      </p:cBhvr>
                                      <p:tavLst>
                                        <p:tav tm="0">
                                          <p:val>
                                            <p:clrVal>
                                              <a:schemeClr val="accent2"/>
                                            </p:clrVal>
                                          </p:val>
                                        </p:tav>
                                        <p:tav tm="50000">
                                          <p:val>
                                            <p:clrVal>
                                              <a:schemeClr val="hlink"/>
                                            </p:clrVal>
                                          </p:val>
                                        </p:tav>
                                      </p:tavLst>
                                    </p:anim>
                                    <p:set>
                                      <p:cBhvr>
                                        <p:cTn id="9" dur="80"/>
                                        <p:tgtEl>
                                          <p:spTgt spid="5325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tângulo 2"/>
          <p:cNvSpPr/>
          <p:nvPr/>
        </p:nvSpPr>
        <p:spPr>
          <a:xfrm>
            <a:off x="477077" y="0"/>
            <a:ext cx="8189843" cy="2523768"/>
          </a:xfrm>
          <a:prstGeom prst="rect">
            <a:avLst/>
          </a:prstGeom>
          <a:solidFill>
            <a:schemeClr val="accent5">
              <a:lumMod val="10000"/>
            </a:schemeClr>
          </a:solidFill>
        </p:spPr>
        <p:style>
          <a:lnRef idx="3">
            <a:schemeClr val="lt1"/>
          </a:lnRef>
          <a:fillRef idx="1">
            <a:schemeClr val="dk1"/>
          </a:fillRef>
          <a:effectRef idx="1">
            <a:schemeClr val="dk1"/>
          </a:effectRef>
          <a:fontRef idx="minor">
            <a:schemeClr val="lt1"/>
          </a:fontRef>
        </p:style>
        <p:txBody>
          <a:bodyPr wrap="square">
            <a:spAutoFit/>
          </a:bodyPr>
          <a:lstStyle/>
          <a:p>
            <a:pPr algn="ctr"/>
            <a:r>
              <a:rPr lang="pt-BR" sz="3200" dirty="0"/>
              <a:t>Daniel 2</a:t>
            </a:r>
          </a:p>
          <a:p>
            <a:r>
              <a:rPr lang="pt-BR" sz="2400" u="sng" dirty="0"/>
              <a:t>Verso 44 </a:t>
            </a:r>
            <a:r>
              <a:rPr lang="pt-BR" sz="1400" dirty="0"/>
              <a:t>-  “Mas, </a:t>
            </a:r>
            <a:r>
              <a:rPr lang="pt-BR" sz="2800" b="1" dirty="0">
                <a:solidFill>
                  <a:srgbClr val="FFFF00"/>
                </a:solidFill>
              </a:rPr>
              <a:t>nos dias destes reis</a:t>
            </a:r>
            <a:r>
              <a:rPr lang="pt-BR" sz="1400" dirty="0"/>
              <a:t>, </a:t>
            </a:r>
            <a:r>
              <a:rPr lang="pt-BR" sz="2800" dirty="0">
                <a:solidFill>
                  <a:srgbClr val="FFC000"/>
                </a:solidFill>
              </a:rPr>
              <a:t>o Deus do céu suscitará um reino que não será </a:t>
            </a:r>
            <a:r>
              <a:rPr lang="pt-BR" sz="2800" dirty="0">
                <a:solidFill>
                  <a:schemeClr val="tx2">
                    <a:lumMod val="20000"/>
                    <a:lumOff val="80000"/>
                  </a:schemeClr>
                </a:solidFill>
              </a:rPr>
              <a:t>jamais destruído</a:t>
            </a:r>
            <a:r>
              <a:rPr lang="pt-BR" sz="2000" dirty="0"/>
              <a:t>;</a:t>
            </a:r>
            <a:r>
              <a:rPr lang="pt-BR" sz="1400" dirty="0"/>
              <a:t> </a:t>
            </a:r>
            <a:r>
              <a:rPr lang="pt-BR" sz="2400" b="1" dirty="0">
                <a:solidFill>
                  <a:srgbClr val="00B0F0"/>
                </a:solidFill>
              </a:rPr>
              <a:t>este reino não passará a outro povo</a:t>
            </a:r>
            <a:r>
              <a:rPr lang="pt-BR" sz="1400" dirty="0"/>
              <a:t>; </a:t>
            </a:r>
            <a:r>
              <a:rPr lang="pt-BR" sz="2800" dirty="0">
                <a:solidFill>
                  <a:schemeClr val="tx2">
                    <a:lumMod val="20000"/>
                    <a:lumOff val="80000"/>
                  </a:schemeClr>
                </a:solidFill>
              </a:rPr>
              <a:t>esmiuçará e consumirá </a:t>
            </a:r>
            <a:r>
              <a:rPr lang="pt-BR" sz="2000" dirty="0">
                <a:solidFill>
                  <a:schemeClr val="tx2">
                    <a:lumMod val="20000"/>
                    <a:lumOff val="80000"/>
                  </a:schemeClr>
                </a:solidFill>
              </a:rPr>
              <a:t>todos estes reinos</a:t>
            </a:r>
            <a:r>
              <a:rPr lang="pt-BR" sz="1600" dirty="0"/>
              <a:t>, </a:t>
            </a:r>
            <a:r>
              <a:rPr lang="pt-BR" sz="1600" b="1" dirty="0">
                <a:solidFill>
                  <a:srgbClr val="00B0F0"/>
                </a:solidFill>
              </a:rPr>
              <a:t>mas ele mesmo subsistirá para sempre</a:t>
            </a:r>
            <a:r>
              <a:rPr lang="pt-BR" sz="1400" dirty="0"/>
              <a:t>,”</a:t>
            </a:r>
          </a:p>
          <a:p>
            <a:endParaRPr lang="pt-BR" sz="1400" dirty="0">
              <a:solidFill>
                <a:srgbClr val="00B050"/>
              </a:solidFill>
            </a:endParaRPr>
          </a:p>
        </p:txBody>
      </p:sp>
      <p:pic>
        <p:nvPicPr>
          <p:cNvPr id="1026" name="Picture 2" descr="Resultado de imagem para volta de jes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140" y="2471191"/>
            <a:ext cx="7513983" cy="4264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864628"/>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barn(inVertical)">
                                      <p:cBhvr>
                                        <p:cTn id="1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http://4.bp.blogspot.com/-g986it6G2CI/VOiH7ZLL9KI/AAAAAAAAEgA/282OwMYXbXM/s1600/fornalha4_3amigoseoreibravo.jp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
        <p:nvSpPr>
          <p:cNvPr id="3" name="CaixaDeTexto 2"/>
          <p:cNvSpPr txBox="1"/>
          <p:nvPr/>
        </p:nvSpPr>
        <p:spPr>
          <a:xfrm>
            <a:off x="229346" y="122830"/>
            <a:ext cx="7334829" cy="1415772"/>
          </a:xfrm>
          <a:prstGeom prst="rect">
            <a:avLst/>
          </a:prstGeom>
          <a:noFill/>
        </p:spPr>
        <p:txBody>
          <a:bodyPr wrap="none" rtlCol="0">
            <a:spAutoFit/>
          </a:bodyPr>
          <a:lstStyle/>
          <a:p>
            <a:pPr algn="ctr"/>
            <a:r>
              <a:rPr lang="pt-BR" sz="5400" b="1" dirty="0">
                <a:solidFill>
                  <a:srgbClr val="0000CC"/>
                </a:solidFill>
                <a:effectLst>
                  <a:outerShdw blurRad="38100" dist="38100" dir="2700000" algn="tl">
                    <a:srgbClr val="000000">
                      <a:alpha val="43137"/>
                    </a:srgbClr>
                  </a:outerShdw>
                </a:effectLst>
              </a:rPr>
              <a:t>Daniel 3</a:t>
            </a:r>
          </a:p>
          <a:p>
            <a:pPr algn="ctr"/>
            <a:r>
              <a:rPr lang="pt-BR" sz="3200" b="1" dirty="0">
                <a:solidFill>
                  <a:srgbClr val="0000CC"/>
                </a:solidFill>
                <a:effectLst>
                  <a:outerShdw blurRad="38100" dist="38100" dir="2700000" algn="tl">
                    <a:srgbClr val="000000">
                      <a:alpha val="43137"/>
                    </a:srgbClr>
                  </a:outerShdw>
                </a:effectLst>
              </a:rPr>
              <a:t>Deus </a:t>
            </a:r>
            <a:r>
              <a:rPr lang="pt-BR" sz="3200" b="1" dirty="0">
                <a:solidFill>
                  <a:srgbClr val="FF0000"/>
                </a:solidFill>
                <a:effectLst>
                  <a:outerShdw blurRad="38100" dist="38100" dir="2700000" algn="tl">
                    <a:srgbClr val="000000">
                      <a:alpha val="43137"/>
                    </a:srgbClr>
                  </a:outerShdw>
                </a:effectLst>
              </a:rPr>
              <a:t>DEVE</a:t>
            </a:r>
            <a:r>
              <a:rPr lang="pt-BR" sz="3200" b="1" dirty="0">
                <a:solidFill>
                  <a:srgbClr val="0000CC"/>
                </a:solidFill>
                <a:effectLst>
                  <a:outerShdw blurRad="38100" dist="38100" dir="2700000" algn="tl">
                    <a:srgbClr val="000000">
                      <a:alpha val="43137"/>
                    </a:srgbClr>
                  </a:outerShdw>
                </a:effectLst>
              </a:rPr>
              <a:t> ser </a:t>
            </a:r>
            <a:r>
              <a:rPr lang="pt-BR" sz="3200" b="1" dirty="0">
                <a:solidFill>
                  <a:srgbClr val="FF0000"/>
                </a:solidFill>
                <a:effectLst>
                  <a:outerShdw blurRad="38100" dist="38100" dir="2700000" algn="tl">
                    <a:srgbClr val="000000">
                      <a:alpha val="43137"/>
                    </a:srgbClr>
                  </a:outerShdw>
                </a:effectLst>
              </a:rPr>
              <a:t>O PRIMEIRO </a:t>
            </a:r>
            <a:r>
              <a:rPr lang="pt-BR" sz="3200" b="1" dirty="0">
                <a:solidFill>
                  <a:srgbClr val="0000CC"/>
                </a:solidFill>
                <a:effectLst>
                  <a:outerShdw blurRad="38100" dist="38100" dir="2700000" algn="tl">
                    <a:srgbClr val="000000">
                      <a:alpha val="43137"/>
                    </a:srgbClr>
                  </a:outerShdw>
                </a:effectLst>
              </a:rPr>
              <a:t>em nossa vida</a:t>
            </a:r>
          </a:p>
        </p:txBody>
      </p:sp>
    </p:spTree>
    <p:extLst>
      <p:ext uri="{BB962C8B-B14F-4D97-AF65-F5344CB8AC3E}">
        <p14:creationId xmlns:p14="http://schemas.microsoft.com/office/powerpoint/2010/main" val="245263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3"/>
          <p:cNvSpPr>
            <a:spLocks noChangeArrowheads="1"/>
          </p:cNvSpPr>
          <p:nvPr/>
        </p:nvSpPr>
        <p:spPr bwMode="auto">
          <a:xfrm>
            <a:off x="0" y="2355935"/>
            <a:ext cx="90360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t-BR" altLang="pt-BR" sz="9600" b="1" i="0" u="none" strike="noStrike" kern="0" cap="none" spc="0" normalizeH="0" baseline="0" noProof="0" dirty="0">
                <a:ln>
                  <a:noFill/>
                </a:ln>
                <a:solidFill>
                  <a:prstClr val="white"/>
                </a:solidFill>
                <a:effectLst/>
                <a:uLnTx/>
                <a:uFillTx/>
                <a:latin typeface="inherit"/>
                <a:ea typeface="+mn-ea"/>
                <a:cs typeface="+mn-cs"/>
              </a:rPr>
              <a:t>THE END</a:t>
            </a:r>
            <a:endParaRPr kumimoji="0" lang="pt-BR" altLang="pt-BR" sz="9600" b="1" i="0" u="none" strike="noStrike" kern="0" cap="none" spc="0" normalizeH="0" baseline="0" noProof="0" dirty="0">
              <a:ln>
                <a:noFill/>
              </a:ln>
              <a:solidFill>
                <a:srgbClr val="FFFF00"/>
              </a:solidFill>
              <a:effectLst/>
              <a:uLnTx/>
              <a:uFillTx/>
              <a:latin typeface="inherit"/>
              <a:ea typeface="+mn-ea"/>
              <a:cs typeface="+mn-cs"/>
            </a:endParaRPr>
          </a:p>
        </p:txBody>
      </p:sp>
      <p:pic>
        <p:nvPicPr>
          <p:cNvPr id="2050" name="Picture 2" descr="Imagem relacionad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6506"/>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p:cNvSpPr txBox="1"/>
          <p:nvPr/>
        </p:nvSpPr>
        <p:spPr>
          <a:xfrm>
            <a:off x="4246672" y="675861"/>
            <a:ext cx="4009431" cy="1446550"/>
          </a:xfrm>
          <a:prstGeom prst="rect">
            <a:avLst/>
          </a:prstGeom>
          <a:noFill/>
        </p:spPr>
        <p:txBody>
          <a:bodyPr wrap="none" rtlCol="0">
            <a:spAutoFit/>
          </a:bodyPr>
          <a:lstStyle/>
          <a:p>
            <a:pPr algn="r"/>
            <a:r>
              <a:rPr lang="pt-BR" sz="8800" b="1" dirty="0">
                <a:solidFill>
                  <a:srgbClr val="0000CC"/>
                </a:solidFill>
                <a:effectLst>
                  <a:outerShdw blurRad="38100" dist="38100" dir="2700000" algn="tl">
                    <a:srgbClr val="000000">
                      <a:alpha val="43137"/>
                    </a:srgbClr>
                  </a:outerShdw>
                </a:effectLst>
              </a:rPr>
              <a:t>Daniel 4</a:t>
            </a:r>
          </a:p>
        </p:txBody>
      </p:sp>
    </p:spTree>
    <p:extLst>
      <p:ext uri="{BB962C8B-B14F-4D97-AF65-F5344CB8AC3E}">
        <p14:creationId xmlns:p14="http://schemas.microsoft.com/office/powerpoint/2010/main" val="14394504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689112" y="556591"/>
            <a:ext cx="7620001" cy="5168348"/>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484313"/>
            <a:ext cx="90360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Versos 1</a:t>
            </a:r>
          </a:p>
        </p:txBody>
      </p:sp>
    </p:spTree>
    <p:extLst>
      <p:ext uri="{BB962C8B-B14F-4D97-AF65-F5344CB8AC3E}">
        <p14:creationId xmlns:p14="http://schemas.microsoft.com/office/powerpoint/2010/main" val="30366971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32522" y="212034"/>
            <a:ext cx="8852452" cy="649408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base"/>
            <a:r>
              <a:rPr lang="pt-BR" sz="7200" dirty="0"/>
              <a:t>1 </a:t>
            </a:r>
            <a:r>
              <a:rPr lang="pt-BR" sz="8800" b="1" u="sng" dirty="0"/>
              <a:t>O rei </a:t>
            </a:r>
            <a:r>
              <a:rPr lang="pt-BR" sz="8800" b="1" u="sng" dirty="0" err="1"/>
              <a:t>Belsazar</a:t>
            </a:r>
            <a:r>
              <a:rPr lang="pt-BR" sz="8800" b="1" u="sng" dirty="0"/>
              <a:t> </a:t>
            </a:r>
            <a:r>
              <a:rPr lang="pt-BR" sz="7200" dirty="0"/>
              <a:t>deu um grande </a:t>
            </a:r>
            <a:r>
              <a:rPr lang="pt-BR" sz="8800" b="1" dirty="0">
                <a:solidFill>
                  <a:srgbClr val="0000CC"/>
                </a:solidFill>
              </a:rPr>
              <a:t>banquete</a:t>
            </a:r>
            <a:r>
              <a:rPr lang="pt-BR" sz="7200" b="1" dirty="0">
                <a:solidFill>
                  <a:srgbClr val="0000CC"/>
                </a:solidFill>
              </a:rPr>
              <a:t> a mil </a:t>
            </a:r>
            <a:r>
              <a:rPr lang="pt-BR" sz="7200" dirty="0"/>
              <a:t>dos seus grandes e </a:t>
            </a:r>
            <a:r>
              <a:rPr lang="pt-BR" sz="7200" b="1" dirty="0">
                <a:solidFill>
                  <a:srgbClr val="0000CC"/>
                </a:solidFill>
              </a:rPr>
              <a:t>bebeu </a:t>
            </a:r>
            <a:r>
              <a:rPr lang="pt-BR" sz="9600" b="1" dirty="0">
                <a:solidFill>
                  <a:srgbClr val="FF0000"/>
                </a:solidFill>
              </a:rPr>
              <a:t>vinho</a:t>
            </a:r>
            <a:r>
              <a:rPr lang="pt-BR" sz="7200" b="1" dirty="0">
                <a:solidFill>
                  <a:srgbClr val="0000CC"/>
                </a:solidFill>
              </a:rPr>
              <a:t> na presença dos mil</a:t>
            </a:r>
            <a:r>
              <a:rPr lang="pt-BR" sz="7200" dirty="0"/>
              <a:t>.</a:t>
            </a:r>
            <a:endParaRPr lang="pt-BR" sz="16600" b="1" dirty="0">
              <a:solidFill>
                <a:srgbClr val="FF0066"/>
              </a:solidFill>
            </a:endParaRPr>
          </a:p>
        </p:txBody>
      </p:sp>
    </p:spTree>
    <p:extLst>
      <p:ext uri="{BB962C8B-B14F-4D97-AF65-F5344CB8AC3E}">
        <p14:creationId xmlns:p14="http://schemas.microsoft.com/office/powerpoint/2010/main" val="173888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0602042"/>
          <p:cNvPicPr>
            <a:picLocks noChangeAspect="1" noChangeArrowheads="1"/>
          </p:cNvPicPr>
          <p:nvPr/>
        </p:nvPicPr>
        <p:blipFill>
          <a:blip r:embed="rId3" cstate="print"/>
          <a:srcRect/>
          <a:stretch>
            <a:fillRect/>
          </a:stretch>
        </p:blipFill>
        <p:spPr bwMode="auto">
          <a:xfrm>
            <a:off x="-1" y="-1"/>
            <a:ext cx="9144001" cy="6858001"/>
          </a:xfrm>
          <a:prstGeom prst="rect">
            <a:avLst/>
          </a:prstGeom>
          <a:noFill/>
          <a:ln w="9525">
            <a:noFill/>
            <a:miter lim="800000"/>
            <a:headEnd/>
            <a:tailEnd/>
          </a:ln>
        </p:spPr>
      </p:pic>
      <p:graphicFrame>
        <p:nvGraphicFramePr>
          <p:cNvPr id="10" name="Diagrama 9"/>
          <p:cNvGraphicFramePr/>
          <p:nvPr>
            <p:extLst>
              <p:ext uri="{D42A27DB-BD31-4B8C-83A1-F6EECF244321}">
                <p14:modId xmlns:p14="http://schemas.microsoft.com/office/powerpoint/2010/main" val="1629319343"/>
              </p:ext>
            </p:extLst>
          </p:nvPr>
        </p:nvGraphicFramePr>
        <p:xfrm>
          <a:off x="785786" y="71414"/>
          <a:ext cx="7643866" cy="12144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CaixaDeTexto 18"/>
          <p:cNvSpPr txBox="1"/>
          <p:nvPr/>
        </p:nvSpPr>
        <p:spPr>
          <a:xfrm>
            <a:off x="500033" y="180677"/>
            <a:ext cx="8215372" cy="1815882"/>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gency FB" pitchFamily="34" charset="0"/>
                <a:ea typeface="+mn-ea"/>
                <a:cs typeface="+mn-cs"/>
              </a:rPr>
              <a:t>Belsazar</a:t>
            </a: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rPr>
              <a:t> – em acadiano </a:t>
            </a:r>
            <a:r>
              <a:rPr kumimoji="0" lang="pt-BR" sz="3200" b="0" i="1" u="none" strike="noStrike" kern="1200" cap="none" spc="0" normalizeH="0" baseline="0" noProof="0" dirty="0" err="1">
                <a:ln>
                  <a:noFill/>
                </a:ln>
                <a:solidFill>
                  <a:prstClr val="black"/>
                </a:solidFill>
                <a:effectLst/>
                <a:uLnTx/>
                <a:uFillTx/>
                <a:latin typeface="Agency FB" pitchFamily="34" charset="0"/>
                <a:ea typeface="+mn-ea"/>
                <a:cs typeface="+mn-cs"/>
              </a:rPr>
              <a:t>Bel-sarra-usur</a:t>
            </a: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rPr>
              <a:t>, significa</a:t>
            </a:r>
            <a:r>
              <a:rPr kumimoji="0" lang="pt-BR" sz="4000" b="1" i="0" u="none" strike="noStrike" kern="1200" cap="none" spc="0" normalizeH="0" baseline="0" noProof="0" dirty="0">
                <a:ln>
                  <a:noFill/>
                </a:ln>
                <a:solidFill>
                  <a:srgbClr val="FF0000"/>
                </a:solidFill>
                <a:effectLst/>
                <a:uLnTx/>
                <a:uFillTx/>
                <a:latin typeface="Agency FB" pitchFamily="34" charset="0"/>
                <a:ea typeface="+mn-ea"/>
                <a:cs typeface="+mn-cs"/>
              </a:rPr>
              <a:t> </a:t>
            </a:r>
            <a:r>
              <a:rPr kumimoji="0" lang="pt-BR" sz="4000" b="1" i="0" u="none" strike="noStrike" kern="1200" cap="none" spc="0" normalizeH="0" baseline="0" noProof="0" dirty="0" err="1">
                <a:ln>
                  <a:noFill/>
                </a:ln>
                <a:solidFill>
                  <a:srgbClr val="FF0000"/>
                </a:solidFill>
                <a:effectLst/>
                <a:uLnTx/>
                <a:uFillTx/>
                <a:latin typeface="Agency FB" pitchFamily="34" charset="0"/>
                <a:ea typeface="+mn-ea"/>
                <a:cs typeface="+mn-cs"/>
              </a:rPr>
              <a:t>`Bel</a:t>
            </a:r>
            <a:r>
              <a:rPr kumimoji="0" lang="pt-BR" sz="4000" b="1" i="0" u="none" strike="noStrike" kern="1200" cap="none" spc="0" normalizeH="0" baseline="0" noProof="0" dirty="0">
                <a:ln>
                  <a:noFill/>
                </a:ln>
                <a:solidFill>
                  <a:srgbClr val="FF0000"/>
                </a:solidFill>
                <a:effectLst/>
                <a:uLnTx/>
                <a:uFillTx/>
                <a:latin typeface="Agency FB" pitchFamily="34" charset="0"/>
                <a:ea typeface="+mn-ea"/>
                <a:cs typeface="+mn-cs"/>
              </a:rPr>
              <a:t> proteja o </a:t>
            </a:r>
            <a:r>
              <a:rPr kumimoji="0" lang="pt-BR" sz="4000" b="1" i="0" u="none" strike="noStrike" kern="1200" cap="none" spc="0" normalizeH="0" baseline="0" noProof="0" dirty="0" err="1">
                <a:ln>
                  <a:noFill/>
                </a:ln>
                <a:solidFill>
                  <a:srgbClr val="FF0000"/>
                </a:solidFill>
                <a:effectLst/>
                <a:uLnTx/>
                <a:uFillTx/>
                <a:latin typeface="Agency FB" pitchFamily="34" charset="0"/>
                <a:ea typeface="+mn-ea"/>
                <a:cs typeface="+mn-cs"/>
              </a:rPr>
              <a:t>rei</a:t>
            </a:r>
            <a:r>
              <a:rPr kumimoji="0" lang="pt-BR" sz="3200" b="0" i="0" u="none" strike="noStrike" kern="1200" cap="none" spc="0" normalizeH="0" baseline="0" noProof="0" dirty="0" err="1">
                <a:ln>
                  <a:noFill/>
                </a:ln>
                <a:solidFill>
                  <a:prstClr val="black"/>
                </a:solidFill>
                <a:effectLst/>
                <a:uLnTx/>
                <a:uFillTx/>
                <a:latin typeface="Agency FB" pitchFamily="34" charset="0"/>
                <a:ea typeface="+mn-ea"/>
                <a:cs typeface="+mn-cs"/>
              </a:rPr>
              <a:t>`</a:t>
            </a: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rPr>
              <a:t>. Belsazar era o filho de </a:t>
            </a:r>
            <a:r>
              <a:rPr kumimoji="0" lang="pt-BR" sz="3200" b="0" i="0" u="none" strike="noStrike" kern="1200" cap="none" spc="0" normalizeH="0" baseline="0" noProof="0" dirty="0" err="1">
                <a:ln>
                  <a:noFill/>
                </a:ln>
                <a:solidFill>
                  <a:prstClr val="black"/>
                </a:solidFill>
                <a:effectLst/>
                <a:uLnTx/>
                <a:uFillTx/>
                <a:latin typeface="Agency FB" pitchFamily="34" charset="0"/>
                <a:ea typeface="+mn-ea"/>
                <a:cs typeface="+mn-cs"/>
              </a:rPr>
              <a:t>Nabonido</a:t>
            </a: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rPr>
              <a:t>, em acadiano </a:t>
            </a:r>
            <a:r>
              <a:rPr kumimoji="0" lang="pt-BR" sz="3200" b="0" i="1" u="none" strike="noStrike" kern="1200" cap="none" spc="0" normalizeH="0" baseline="0" noProof="0" dirty="0" err="1">
                <a:ln>
                  <a:noFill/>
                </a:ln>
                <a:solidFill>
                  <a:prstClr val="black"/>
                </a:solidFill>
                <a:effectLst/>
                <a:uLnTx/>
                <a:uFillTx/>
                <a:latin typeface="Agency FB" pitchFamily="34" charset="0"/>
                <a:ea typeface="+mn-ea"/>
                <a:cs typeface="+mn-cs"/>
              </a:rPr>
              <a:t>Nabu-naid</a:t>
            </a: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rPr>
              <a:t>, o último rei do Império Neobabilônico.</a:t>
            </a:r>
          </a:p>
        </p:txBody>
      </p:sp>
      <p:sp>
        <p:nvSpPr>
          <p:cNvPr id="6" name="CaixaDeTexto 5"/>
          <p:cNvSpPr txBox="1"/>
          <p:nvPr/>
        </p:nvSpPr>
        <p:spPr>
          <a:xfrm>
            <a:off x="464313" y="5081339"/>
            <a:ext cx="8215372" cy="1415772"/>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rPr>
              <a:t>Ele ficou como </a:t>
            </a:r>
            <a:r>
              <a:rPr kumimoji="0" lang="pt-BR" sz="5400" b="0" i="0" u="sng" strike="noStrike" kern="1200" cap="none" spc="0" normalizeH="0" baseline="0" noProof="0" dirty="0">
                <a:ln>
                  <a:noFill/>
                </a:ln>
                <a:solidFill>
                  <a:srgbClr val="FF0000"/>
                </a:solidFill>
                <a:effectLst/>
                <a:uLnTx/>
                <a:uFillTx/>
                <a:latin typeface="Agency FB" pitchFamily="34" charset="0"/>
                <a:ea typeface="+mn-ea"/>
                <a:cs typeface="+mn-cs"/>
              </a:rPr>
              <a:t>co-regente</a:t>
            </a: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rPr>
              <a:t> na babilônia enquanto seu pai, </a:t>
            </a:r>
            <a:r>
              <a:rPr kumimoji="0" lang="pt-BR" sz="3200" b="0" i="0" u="none" strike="noStrike" kern="1200" cap="none" spc="0" normalizeH="0" baseline="0" noProof="0" dirty="0" err="1">
                <a:ln>
                  <a:noFill/>
                </a:ln>
                <a:solidFill>
                  <a:prstClr val="black"/>
                </a:solidFill>
                <a:effectLst/>
                <a:uLnTx/>
                <a:uFillTx/>
                <a:latin typeface="Agency FB" pitchFamily="34" charset="0"/>
                <a:ea typeface="+mn-ea"/>
                <a:cs typeface="+mn-cs"/>
              </a:rPr>
              <a:t>Nabonido</a:t>
            </a: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rPr>
              <a:t> residia em Tema, na Arábia Ocidental.</a:t>
            </a:r>
          </a:p>
        </p:txBody>
      </p:sp>
    </p:spTree>
    <p:extLst>
      <p:ext uri="{BB962C8B-B14F-4D97-AF65-F5344CB8AC3E}">
        <p14:creationId xmlns:p14="http://schemas.microsoft.com/office/powerpoint/2010/main" val="151973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ixaDeTexto 18"/>
          <p:cNvSpPr txBox="1"/>
          <p:nvPr/>
        </p:nvSpPr>
        <p:spPr>
          <a:xfrm>
            <a:off x="71438" y="88920"/>
            <a:ext cx="9001156" cy="553998"/>
          </a:xfrm>
          <a:prstGeom prst="rect">
            <a:avLst/>
          </a:prstGeom>
          <a:effectLst>
            <a:glow rad="101600">
              <a:schemeClr val="accent1">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0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gency FB" pitchFamily="34" charset="0"/>
                <a:ea typeface="+mn-ea"/>
                <a:cs typeface="+mn-cs"/>
              </a:rPr>
              <a:t>Conforme evidencias bíblicas e arqueológicas os reis de Babilônia foram:</a:t>
            </a:r>
          </a:p>
        </p:txBody>
      </p:sp>
      <p:graphicFrame>
        <p:nvGraphicFramePr>
          <p:cNvPr id="12" name="Diagrama 11"/>
          <p:cNvGraphicFramePr/>
          <p:nvPr>
            <p:extLst>
              <p:ext uri="{D42A27DB-BD31-4B8C-83A1-F6EECF244321}">
                <p14:modId xmlns:p14="http://schemas.microsoft.com/office/powerpoint/2010/main" val="3377849662"/>
              </p:ext>
            </p:extLst>
          </p:nvPr>
        </p:nvGraphicFramePr>
        <p:xfrm>
          <a:off x="142844" y="1285860"/>
          <a:ext cx="8715436" cy="5357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tângulo 13"/>
          <p:cNvSpPr/>
          <p:nvPr/>
        </p:nvSpPr>
        <p:spPr>
          <a:xfrm>
            <a:off x="428596" y="1285860"/>
            <a:ext cx="1714512" cy="135732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a:ea typeface="+mn-ea"/>
                <a:cs typeface="+mn-cs"/>
              </a:rPr>
              <a:t>Assassinado por </a:t>
            </a:r>
            <a:r>
              <a:rPr kumimoji="0" lang="pt-BR" sz="1800" b="0" i="0" u="none" strike="noStrike" kern="1200" cap="none" spc="0" normalizeH="0" baseline="0" noProof="0" dirty="0" err="1">
                <a:ln>
                  <a:noFill/>
                </a:ln>
                <a:solidFill>
                  <a:prstClr val="black"/>
                </a:solidFill>
                <a:effectLst/>
                <a:uLnTx/>
                <a:uFillTx/>
                <a:latin typeface="Calibri"/>
                <a:ea typeface="+mn-ea"/>
                <a:cs typeface="+mn-cs"/>
              </a:rPr>
              <a:t>Neriglissar</a:t>
            </a:r>
            <a:r>
              <a:rPr kumimoji="0" lang="pt-BR" sz="1800" b="0" i="0" u="none" strike="noStrike" kern="1200" cap="none" spc="0" normalizeH="0" baseline="0" noProof="0" dirty="0">
                <a:ln>
                  <a:noFill/>
                </a:ln>
                <a:solidFill>
                  <a:prstClr val="black"/>
                </a:solidFill>
                <a:effectLst/>
                <a:uLnTx/>
                <a:uFillTx/>
                <a:latin typeface="Calibri"/>
                <a:ea typeface="+mn-ea"/>
                <a:cs typeface="+mn-cs"/>
              </a:rPr>
              <a:t>, genro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6" name="Conector de seta reta 15"/>
          <p:cNvCxnSpPr>
            <a:stCxn id="14" idx="2"/>
          </p:cNvCxnSpPr>
          <p:nvPr/>
        </p:nvCxnSpPr>
        <p:spPr>
          <a:xfrm rot="16200000" flipH="1">
            <a:off x="1357290" y="2571744"/>
            <a:ext cx="642942" cy="78581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33" name="Retângulo 32"/>
          <p:cNvSpPr/>
          <p:nvPr/>
        </p:nvSpPr>
        <p:spPr>
          <a:xfrm>
            <a:off x="6507241" y="928670"/>
            <a:ext cx="2214578" cy="135732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a:ea typeface="+mn-ea"/>
                <a:cs typeface="+mn-cs"/>
              </a:rPr>
              <a:t>Assassinado por conspiradores, que colocaram </a:t>
            </a:r>
            <a:r>
              <a:rPr kumimoji="0" lang="pt-BR" sz="1800" b="0" i="0" u="none" strike="noStrike" kern="1200" cap="none" spc="0" normalizeH="0" baseline="0" noProof="0" dirty="0" err="1">
                <a:ln>
                  <a:noFill/>
                </a:ln>
                <a:solidFill>
                  <a:prstClr val="black"/>
                </a:solidFill>
                <a:effectLst/>
                <a:uLnTx/>
                <a:uFillTx/>
                <a:latin typeface="Calibri"/>
                <a:ea typeface="+mn-ea"/>
                <a:cs typeface="+mn-cs"/>
              </a:rPr>
              <a:t>Nabonido</a:t>
            </a:r>
            <a:r>
              <a:rPr kumimoji="0" lang="pt-BR" sz="1800" b="0" i="0" u="none" strike="noStrike" kern="1200" cap="none" spc="0" normalizeH="0" baseline="0" noProof="0" dirty="0">
                <a:ln>
                  <a:noFill/>
                </a:ln>
                <a:solidFill>
                  <a:prstClr val="black"/>
                </a:solidFill>
                <a:effectLst/>
                <a:uLnTx/>
                <a:uFillTx/>
                <a:latin typeface="Calibri"/>
                <a:ea typeface="+mn-ea"/>
                <a:cs typeface="+mn-cs"/>
              </a:rPr>
              <a:t> no trono</a:t>
            </a:r>
          </a:p>
        </p:txBody>
      </p:sp>
      <p:cxnSp>
        <p:nvCxnSpPr>
          <p:cNvPr id="34" name="Conector de seta reta 33"/>
          <p:cNvCxnSpPr/>
          <p:nvPr/>
        </p:nvCxnSpPr>
        <p:spPr>
          <a:xfrm>
            <a:off x="7500958" y="2285992"/>
            <a:ext cx="357190" cy="82886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8" name="Retângulo 7"/>
          <p:cNvSpPr/>
          <p:nvPr/>
        </p:nvSpPr>
        <p:spPr>
          <a:xfrm>
            <a:off x="214282" y="4786322"/>
            <a:ext cx="3071834" cy="18573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a:ea typeface="+mn-ea"/>
                <a:cs typeface="+mn-cs"/>
              </a:rPr>
              <a:t>Os registros históricos dizem que Nabucodonosor tinha uma filha que foi casada com </a:t>
            </a:r>
            <a:r>
              <a:rPr kumimoji="0" lang="pt-BR" sz="1800" b="0" i="0" u="none" strike="noStrike" kern="1200" cap="none" spc="0" normalizeH="0" baseline="0" noProof="0" dirty="0" err="1">
                <a:ln>
                  <a:noFill/>
                </a:ln>
                <a:solidFill>
                  <a:prstClr val="black"/>
                </a:solidFill>
                <a:effectLst/>
                <a:uLnTx/>
                <a:uFillTx/>
                <a:latin typeface="Calibri"/>
                <a:ea typeface="+mn-ea"/>
                <a:cs typeface="+mn-cs"/>
              </a:rPr>
              <a:t>Nabonido</a:t>
            </a:r>
            <a:r>
              <a:rPr kumimoji="0" lang="pt-BR" sz="1800" b="0" i="0" u="none" strike="noStrike" kern="1200" cap="none" spc="0" normalizeH="0" baseline="0" noProof="0" dirty="0">
                <a:ln>
                  <a:noFill/>
                </a:ln>
                <a:solidFill>
                  <a:prstClr val="black"/>
                </a:solidFill>
                <a:effectLst/>
                <a:uLnTx/>
                <a:uFillTx/>
                <a:latin typeface="Calibri"/>
                <a:ea typeface="+mn-ea"/>
                <a:cs typeface="+mn-cs"/>
              </a:rPr>
              <a:t> e deu a luz a </a:t>
            </a:r>
            <a:r>
              <a:rPr kumimoji="0" lang="pt-BR" sz="1800" b="0" i="0" u="none" strike="noStrike" kern="1200" cap="none" spc="0" normalizeH="0" baseline="0" noProof="0" dirty="0" err="1">
                <a:ln>
                  <a:noFill/>
                </a:ln>
                <a:solidFill>
                  <a:prstClr val="black"/>
                </a:solidFill>
                <a:effectLst/>
                <a:uLnTx/>
                <a:uFillTx/>
                <a:latin typeface="Calibri"/>
                <a:ea typeface="+mn-ea"/>
                <a:cs typeface="+mn-cs"/>
              </a:rPr>
              <a:t>Belzasar</a:t>
            </a:r>
            <a:r>
              <a:rPr kumimoji="0" lang="pt-BR" sz="18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a:ea typeface="+mn-ea"/>
                <a:cs typeface="+mn-cs"/>
              </a:rPr>
              <a:t>(</a:t>
            </a:r>
            <a:r>
              <a:rPr kumimoji="0" lang="pt-BR" sz="1800" b="0" i="0" u="none" strike="noStrike" kern="1200" cap="none" spc="0" normalizeH="0" baseline="0" noProof="0" dirty="0" err="1">
                <a:ln>
                  <a:noFill/>
                </a:ln>
                <a:solidFill>
                  <a:prstClr val="black"/>
                </a:solidFill>
                <a:effectLst/>
                <a:uLnTx/>
                <a:uFillTx/>
                <a:latin typeface="Calibri"/>
                <a:ea typeface="+mn-ea"/>
                <a:cs typeface="+mn-cs"/>
              </a:rPr>
              <a:t>Pr.M.Finley</a:t>
            </a:r>
            <a:r>
              <a:rPr kumimoji="0" lang="pt-BR" sz="1800" b="0" i="0" u="none" strike="noStrike" kern="1200" cap="none" spc="0" normalizeH="0" baseline="0" noProof="0" dirty="0">
                <a:ln>
                  <a:noFill/>
                </a:ln>
                <a:solidFill>
                  <a:prstClr val="black"/>
                </a:solidFill>
                <a:effectLst/>
                <a:uLnTx/>
                <a:uFillTx/>
                <a:latin typeface="Calibri"/>
                <a:ea typeface="+mn-ea"/>
                <a:cs typeface="+mn-cs"/>
              </a:rPr>
              <a:t>, RMD,p. 62)</a:t>
            </a:r>
          </a:p>
        </p:txBody>
      </p:sp>
      <p:cxnSp>
        <p:nvCxnSpPr>
          <p:cNvPr id="9" name="Conector de seta reta 8"/>
          <p:cNvCxnSpPr/>
          <p:nvPr/>
        </p:nvCxnSpPr>
        <p:spPr>
          <a:xfrm>
            <a:off x="3286116" y="5643578"/>
            <a:ext cx="571504"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8" name="Retângulo 17"/>
          <p:cNvSpPr/>
          <p:nvPr/>
        </p:nvSpPr>
        <p:spPr>
          <a:xfrm>
            <a:off x="5643570" y="5247253"/>
            <a:ext cx="2214578" cy="78581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a:ea typeface="+mn-ea"/>
                <a:cs typeface="+mn-cs"/>
              </a:rPr>
              <a:t>Viveu mais quatro anos, foi substituído pelo seu filho</a:t>
            </a:r>
          </a:p>
        </p:txBody>
      </p:sp>
      <p:cxnSp>
        <p:nvCxnSpPr>
          <p:cNvPr id="20" name="Conector de seta reta 19"/>
          <p:cNvCxnSpPr/>
          <p:nvPr/>
        </p:nvCxnSpPr>
        <p:spPr>
          <a:xfrm rot="5400000" flipH="1" flipV="1">
            <a:off x="6251587" y="4835911"/>
            <a:ext cx="785818"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3" name="Retângulo: Cantos Arredondados 12"/>
          <p:cNvSpPr/>
          <p:nvPr/>
        </p:nvSpPr>
        <p:spPr>
          <a:xfrm>
            <a:off x="5097047" y="2440984"/>
            <a:ext cx="1204543" cy="76488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5" name="Agrupar 14"/>
          <p:cNvGrpSpPr/>
          <p:nvPr/>
        </p:nvGrpSpPr>
        <p:grpSpPr>
          <a:xfrm>
            <a:off x="5214489" y="2555062"/>
            <a:ext cx="1204543" cy="764884"/>
            <a:chOff x="3447854" y="1212930"/>
            <a:chExt cx="1204543" cy="764884"/>
          </a:xfrm>
        </p:grpSpPr>
        <p:sp>
          <p:nvSpPr>
            <p:cNvPr id="17" name="Retângulo: Cantos Arredondados 16"/>
            <p:cNvSpPr/>
            <p:nvPr/>
          </p:nvSpPr>
          <p:spPr>
            <a:xfrm>
              <a:off x="3447854" y="1212930"/>
              <a:ext cx="1204543" cy="76488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Retângulo: Cantos Arredondados 4"/>
            <p:cNvSpPr txBox="1"/>
            <p:nvPr/>
          </p:nvSpPr>
          <p:spPr>
            <a:xfrm>
              <a:off x="3470257" y="1235333"/>
              <a:ext cx="1159737" cy="72007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pt-BR" sz="2400" b="1" i="1" dirty="0" err="1">
                  <a:solidFill>
                    <a:srgbClr val="FF0000"/>
                  </a:solidFill>
                </a:rPr>
                <a:t>Nitocris</a:t>
              </a:r>
              <a:endParaRPr lang="pt-BR" sz="2400" b="1" i="1" dirty="0">
                <a:solidFill>
                  <a:srgbClr val="FF0000"/>
                </a:solidFill>
              </a:endParaRPr>
            </a:p>
            <a:p>
              <a:pPr lvl="0" algn="ctr" defTabSz="488950">
                <a:lnSpc>
                  <a:spcPct val="90000"/>
                </a:lnSpc>
                <a:spcBef>
                  <a:spcPct val="0"/>
                </a:spcBef>
                <a:spcAft>
                  <a:spcPct val="35000"/>
                </a:spcAft>
              </a:pPr>
              <a:r>
                <a:rPr lang="pt-BR" sz="1600" b="1" i="1" kern="1200" dirty="0">
                  <a:solidFill>
                    <a:srgbClr val="0000CC"/>
                  </a:solidFill>
                </a:rPr>
                <a:t>Rainha Mãe</a:t>
              </a:r>
              <a:endParaRPr lang="pt-BR" sz="1600" b="1" kern="1200" dirty="0">
                <a:solidFill>
                  <a:srgbClr val="0000CC"/>
                </a:solidFill>
              </a:endParaRPr>
            </a:p>
          </p:txBody>
        </p:sp>
      </p:grpSp>
      <p:cxnSp>
        <p:nvCxnSpPr>
          <p:cNvPr id="30" name="Conector de seta reta 33"/>
          <p:cNvCxnSpPr/>
          <p:nvPr/>
        </p:nvCxnSpPr>
        <p:spPr>
          <a:xfrm flipH="1">
            <a:off x="4744278" y="3315182"/>
            <a:ext cx="955041" cy="1654383"/>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5" name="Conector de seta reta 33"/>
          <p:cNvCxnSpPr/>
          <p:nvPr/>
        </p:nvCxnSpPr>
        <p:spPr>
          <a:xfrm flipH="1">
            <a:off x="4786172" y="2892565"/>
            <a:ext cx="401652" cy="4493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70763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14"/>
                                        </p:tgtEl>
                                        <p:attrNameLst>
                                          <p:attrName>style.visibility</p:attrName>
                                        </p:attrNameLst>
                                      </p:cBhvr>
                                      <p:to>
                                        <p:strVal val="hidden"/>
                                      </p:to>
                                    </p:set>
                                  </p:subTnLst>
                                </p:cTn>
                              </p:par>
                              <p:par>
                                <p:cTn id="9" presetID="17" presetClass="entr" presetSubtype="1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par>
                                <p:cTn id="19" presetID="17" presetClass="entr" presetSubtype="1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20"/>
                                        </p:tgtEl>
                                        <p:attrNameLst>
                                          <p:attrName>style.visibility</p:attrName>
                                        </p:attrNameLst>
                                      </p:cBhvr>
                                      <p:to>
                                        <p:strVal val="hidden"/>
                                      </p:to>
                                    </p:set>
                                  </p:subTnLst>
                                </p:cTn>
                              </p:par>
                              <p:par>
                                <p:cTn id="23" presetID="17" presetClass="entr" presetSubtype="1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33"/>
                                        </p:tgtEl>
                                        <p:attrNameLst>
                                          <p:attrName>style.visibility</p:attrName>
                                        </p:attrNameLst>
                                      </p:cBhvr>
                                      <p:to>
                                        <p:strVal val="hidden"/>
                                      </p:to>
                                    </p:set>
                                  </p:subTnLst>
                                </p:cTn>
                              </p:par>
                              <p:par>
                                <p:cTn id="33" presetID="17" presetClass="entr" presetSubtype="1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7" presetClass="entr" presetSubtype="1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8"/>
                                        </p:tgtEl>
                                        <p:attrNameLst>
                                          <p:attrName>style.visibility</p:attrName>
                                        </p:attrNameLst>
                                      </p:cBhvr>
                                      <p:to>
                                        <p:strVal val="hidden"/>
                                      </p:to>
                                    </p:set>
                                  </p:subTnLst>
                                </p:cTn>
                              </p:par>
                              <p:par>
                                <p:cTn id="43" presetID="17" presetClass="entr" presetSubtype="1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9"/>
                                        </p:tgtEl>
                                        <p:attrNameLst>
                                          <p:attrName>style.visibility</p:attrName>
                                        </p:attrNameLst>
                                      </p:cBhvr>
                                      <p:to>
                                        <p:strVal val="hidden"/>
                                      </p:to>
                                    </p:set>
                                  </p:subTnLst>
                                </p:cTn>
                              </p:par>
                              <p:par>
                                <p:cTn id="47" presetID="17" presetClass="entr" presetSubtype="1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30"/>
                                        </p:tgtEl>
                                        <p:attrNameLst>
                                          <p:attrName>style.visibility</p:attrName>
                                        </p:attrNameLst>
                                      </p:cBhvr>
                                      <p:to>
                                        <p:strVal val="hidden"/>
                                      </p:to>
                                    </p:set>
                                  </p:subTnLst>
                                </p:cTn>
                              </p:par>
                              <p:par>
                                <p:cTn id="51" presetID="17" presetClass="entr" presetSubtype="1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3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animBg="1"/>
      <p:bldP spid="8"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0" y="0"/>
            <a:ext cx="9215406" cy="92333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300" normalizeH="0" baseline="0" noProof="0" dirty="0">
                <a:ln w="11430" cmpd="sng">
                  <a:solidFill>
                    <a:srgbClr val="4F81BD">
                      <a:tint val="10000"/>
                    </a:srgbClr>
                  </a:solidFill>
                  <a:prstDash val="solid"/>
                  <a:miter lim="800000"/>
                </a:ln>
                <a:gradFill>
                  <a:gsLst>
                    <a:gs pos="10000">
                      <a:srgbClr val="4F81BD">
                        <a:tint val="83000"/>
                        <a:shade val="100000"/>
                        <a:satMod val="200000"/>
                      </a:srgbClr>
                    </a:gs>
                    <a:gs pos="75000">
                      <a:srgbClr val="4F81BD">
                        <a:tint val="100000"/>
                        <a:shade val="50000"/>
                        <a:satMod val="150000"/>
                      </a:srgbClr>
                    </a:gs>
                  </a:gsLst>
                  <a:lin ang="5400000"/>
                </a:gradFill>
                <a:effectLst>
                  <a:glow rad="45500">
                    <a:srgbClr val="4F81BD">
                      <a:satMod val="220000"/>
                      <a:alpha val="35000"/>
                    </a:srgbClr>
                  </a:glow>
                </a:effectLst>
                <a:uLnTx/>
                <a:uFillTx/>
                <a:latin typeface="Calibri"/>
                <a:ea typeface="+mn-ea"/>
                <a:cs typeface="+mn-cs"/>
              </a:rPr>
              <a:t>Declínio de Babilônia</a:t>
            </a:r>
          </a:p>
        </p:txBody>
      </p:sp>
      <p:sp>
        <p:nvSpPr>
          <p:cNvPr id="4" name="CaixaDeTexto 3"/>
          <p:cNvSpPr txBox="1"/>
          <p:nvPr/>
        </p:nvSpPr>
        <p:spPr>
          <a:xfrm>
            <a:off x="892927" y="1424013"/>
            <a:ext cx="7429552" cy="5078313"/>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Times New Roman" pitchFamily="18" charset="0"/>
              </a:rPr>
              <a:t>Belsazar não se encontrava numa situação adequada para comemorar, </a:t>
            </a:r>
            <a:r>
              <a:rPr kumimoji="0" lang="pt-BR" sz="4400" b="1" i="0" u="none" strike="noStrike" kern="1200" cap="none" spc="0" normalizeH="0" baseline="0" noProof="0" dirty="0">
                <a:ln>
                  <a:noFill/>
                </a:ln>
                <a:solidFill>
                  <a:prstClr val="black"/>
                </a:solidFill>
                <a:effectLst/>
                <a:uLnTx/>
                <a:uFillTx/>
                <a:latin typeface="Agency FB" pitchFamily="34" charset="0"/>
                <a:ea typeface="+mn-ea"/>
                <a:cs typeface="Times New Roman" pitchFamily="18" charset="0"/>
              </a:rPr>
              <a:t>pois as forças do império medo-persa mantinham a cidade cercada</a:t>
            </a: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Times New Roman"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3200" b="0" i="0" u="none" strike="noStrike" kern="1200" cap="none" spc="0" normalizeH="0" baseline="0" noProof="0" dirty="0">
              <a:ln>
                <a:noFill/>
              </a:ln>
              <a:solidFill>
                <a:prstClr val="black"/>
              </a:solidFill>
              <a:effectLst/>
              <a:uLnTx/>
              <a:uFillTx/>
              <a:latin typeface="Agency FB" pitchFamily="34" charset="0"/>
              <a:ea typeface="+mn-ea"/>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err="1">
                <a:ln>
                  <a:noFill/>
                </a:ln>
                <a:solidFill>
                  <a:prstClr val="black"/>
                </a:solidFill>
                <a:effectLst/>
                <a:uLnTx/>
                <a:uFillTx/>
                <a:latin typeface="Agency FB" pitchFamily="34" charset="0"/>
                <a:ea typeface="+mn-ea"/>
                <a:cs typeface="Times New Roman" pitchFamily="18" charset="0"/>
              </a:rPr>
              <a:t>Sipar</a:t>
            </a: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Times New Roman" pitchFamily="18" charset="0"/>
              </a:rPr>
              <a:t>, a poucos quilômetros ao norte, caíra nas mãos do inimigo.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3200" b="0" i="0" u="none" strike="noStrike" kern="1200" cap="none" spc="0" normalizeH="0" baseline="0" noProof="0" dirty="0">
              <a:ln>
                <a:noFill/>
              </a:ln>
              <a:solidFill>
                <a:prstClr val="black"/>
              </a:solidFill>
              <a:effectLst/>
              <a:uLnTx/>
              <a:uFillTx/>
              <a:latin typeface="Agency FB" pitchFamily="34" charset="0"/>
              <a:ea typeface="+mn-ea"/>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Times New Roman" pitchFamily="18" charset="0"/>
              </a:rPr>
              <a:t>O Pai de Belsazar, já havia sido capturado.</a:t>
            </a:r>
            <a:endPar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endParaRPr>
          </a:p>
        </p:txBody>
      </p:sp>
    </p:spTree>
    <p:extLst>
      <p:ext uri="{BB962C8B-B14F-4D97-AF65-F5344CB8AC3E}">
        <p14:creationId xmlns:p14="http://schemas.microsoft.com/office/powerpoint/2010/main" val="30897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331303" y="132522"/>
            <a:ext cx="8587410" cy="5936974"/>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117337" y="1298782"/>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Versos 2</a:t>
            </a:r>
          </a:p>
        </p:txBody>
      </p:sp>
    </p:spTree>
    <p:extLst>
      <p:ext uri="{BB962C8B-B14F-4D97-AF65-F5344CB8AC3E}">
        <p14:creationId xmlns:p14="http://schemas.microsoft.com/office/powerpoint/2010/main" val="3220977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9026" y="236530"/>
            <a:ext cx="8839200" cy="649408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base"/>
            <a:r>
              <a:rPr lang="pt-BR" sz="4000" dirty="0"/>
              <a:t>2 Enquanto </a:t>
            </a:r>
            <a:r>
              <a:rPr lang="pt-BR" sz="4000" dirty="0" err="1"/>
              <a:t>Belsazar</a:t>
            </a:r>
            <a:r>
              <a:rPr lang="pt-BR" sz="4000" dirty="0"/>
              <a:t> bebia e </a:t>
            </a:r>
            <a:r>
              <a:rPr lang="pt-BR" sz="4400" b="1" u="sng" dirty="0">
                <a:effectLst>
                  <a:outerShdw blurRad="38100" dist="38100" dir="2700000" algn="tl">
                    <a:srgbClr val="000000">
                      <a:alpha val="43137"/>
                    </a:srgbClr>
                  </a:outerShdw>
                </a:effectLst>
              </a:rPr>
              <a:t>apreciava o vinho</a:t>
            </a:r>
            <a:r>
              <a:rPr lang="pt-BR" sz="4000" dirty="0"/>
              <a:t>, </a:t>
            </a:r>
            <a:r>
              <a:rPr lang="pt-BR" sz="4800" b="1" dirty="0">
                <a:solidFill>
                  <a:srgbClr val="FF0000"/>
                </a:solidFill>
              </a:rPr>
              <a:t>mandou trazer os utensílios de ouro e de prata </a:t>
            </a:r>
            <a:r>
              <a:rPr lang="pt-BR" sz="4000" dirty="0"/>
              <a:t>que Nabucodonosor, seu pai, tirara </a:t>
            </a:r>
            <a:r>
              <a:rPr lang="pt-BR" sz="4800" b="1" dirty="0">
                <a:solidFill>
                  <a:srgbClr val="0000CC"/>
                </a:solidFill>
              </a:rPr>
              <a:t>do templo, que estava em Jerusalém</a:t>
            </a:r>
            <a:r>
              <a:rPr lang="pt-BR" sz="4000" dirty="0"/>
              <a:t>, </a:t>
            </a:r>
            <a:r>
              <a:rPr lang="pt-BR" sz="6600" dirty="0">
                <a:solidFill>
                  <a:srgbClr val="FF0066"/>
                </a:solidFill>
              </a:rPr>
              <a:t>para que neles bebessem </a:t>
            </a:r>
            <a:r>
              <a:rPr lang="pt-BR" sz="6000" b="1" dirty="0">
                <a:solidFill>
                  <a:srgbClr val="7030A0"/>
                </a:solidFill>
              </a:rPr>
              <a:t>o </a:t>
            </a:r>
            <a:r>
              <a:rPr lang="pt-BR" sz="5400" b="1" dirty="0">
                <a:solidFill>
                  <a:srgbClr val="7030A0"/>
                </a:solidFill>
              </a:rPr>
              <a:t>rei e os seus grandes</a:t>
            </a:r>
            <a:r>
              <a:rPr lang="pt-BR" sz="5400" dirty="0">
                <a:solidFill>
                  <a:srgbClr val="FF0066"/>
                </a:solidFill>
              </a:rPr>
              <a:t>, </a:t>
            </a:r>
            <a:r>
              <a:rPr lang="pt-BR" sz="5400" dirty="0">
                <a:solidFill>
                  <a:srgbClr val="0070C0"/>
                </a:solidFill>
              </a:rPr>
              <a:t>as suas </a:t>
            </a:r>
            <a:r>
              <a:rPr lang="pt-BR" sz="5400" u="sng" dirty="0">
                <a:solidFill>
                  <a:srgbClr val="0070C0"/>
                </a:solidFill>
              </a:rPr>
              <a:t>mulheres</a:t>
            </a:r>
            <a:r>
              <a:rPr lang="pt-BR" sz="5400" dirty="0">
                <a:solidFill>
                  <a:srgbClr val="0070C0"/>
                </a:solidFill>
              </a:rPr>
              <a:t> e </a:t>
            </a:r>
            <a:r>
              <a:rPr lang="pt-BR" sz="5400" u="sng" dirty="0">
                <a:solidFill>
                  <a:srgbClr val="0070C0"/>
                </a:solidFill>
              </a:rPr>
              <a:t>concubinas</a:t>
            </a:r>
            <a:r>
              <a:rPr lang="pt-BR" sz="4000" dirty="0">
                <a:solidFill>
                  <a:srgbClr val="FF0066"/>
                </a:solidFill>
              </a:rPr>
              <a:t>.</a:t>
            </a:r>
            <a:endParaRPr lang="pt-BR" sz="23900" dirty="0">
              <a:solidFill>
                <a:srgbClr val="FF0066"/>
              </a:solidFill>
            </a:endParaRPr>
          </a:p>
        </p:txBody>
      </p:sp>
      <p:sp>
        <p:nvSpPr>
          <p:cNvPr id="3" name="Retângulo 2"/>
          <p:cNvSpPr/>
          <p:nvPr/>
        </p:nvSpPr>
        <p:spPr>
          <a:xfrm rot="19553593">
            <a:off x="275072" y="2295118"/>
            <a:ext cx="8050516" cy="2308324"/>
          </a:xfrm>
          <a:prstGeom prst="rect">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pt-BR" sz="3200" dirty="0" err="1">
                <a:solidFill>
                  <a:srgbClr val="FFFF00"/>
                </a:solidFill>
                <a:latin typeface="Century Schoolbook" panose="02040604050505020304" pitchFamily="18" charset="0"/>
                <a:ea typeface="Times New Roman" panose="02020603050405020304" pitchFamily="18" charset="0"/>
                <a:cs typeface="Times New Roman" panose="02020603050405020304" pitchFamily="18" charset="0"/>
              </a:rPr>
              <a:t>Belsazar</a:t>
            </a:r>
            <a:r>
              <a:rPr lang="pt-BR" sz="3200" dirty="0">
                <a:solidFill>
                  <a:srgbClr val="FFFF00"/>
                </a:solidFill>
                <a:latin typeface="Century Schoolbook" panose="02040604050505020304" pitchFamily="18" charset="0"/>
                <a:ea typeface="Times New Roman" panose="02020603050405020304" pitchFamily="18" charset="0"/>
                <a:cs typeface="Times New Roman" panose="02020603050405020304" pitchFamily="18" charset="0"/>
              </a:rPr>
              <a:t> misturou o </a:t>
            </a:r>
            <a:r>
              <a:rPr lang="pt-BR" sz="4000" b="1" u="sng" dirty="0">
                <a:solidFill>
                  <a:schemeClr val="bg1"/>
                </a:solidFill>
                <a:latin typeface="Century Schoolbook" panose="02040604050505020304" pitchFamily="18" charset="0"/>
                <a:ea typeface="Times New Roman" panose="02020603050405020304" pitchFamily="18" charset="0"/>
                <a:cs typeface="Times New Roman" panose="02020603050405020304" pitchFamily="18" charset="0"/>
              </a:rPr>
              <a:t>sagrado</a:t>
            </a:r>
            <a:r>
              <a:rPr lang="pt-BR" sz="3200" dirty="0">
                <a:solidFill>
                  <a:srgbClr val="FFFF00"/>
                </a:solidFill>
                <a:latin typeface="Century Schoolbook" panose="02040604050505020304" pitchFamily="18" charset="0"/>
                <a:ea typeface="Times New Roman" panose="02020603050405020304" pitchFamily="18" charset="0"/>
                <a:cs typeface="Times New Roman" panose="02020603050405020304" pitchFamily="18" charset="0"/>
              </a:rPr>
              <a:t> com o </a:t>
            </a:r>
            <a:r>
              <a:rPr lang="pt-BR" sz="4000" b="1" u="sng" dirty="0">
                <a:solidFill>
                  <a:srgbClr val="0000CC"/>
                </a:solidFill>
                <a:latin typeface="Century Schoolbook" panose="02040604050505020304" pitchFamily="18" charset="0"/>
                <a:ea typeface="Times New Roman" panose="02020603050405020304" pitchFamily="18" charset="0"/>
                <a:cs typeface="Times New Roman" panose="02020603050405020304" pitchFamily="18" charset="0"/>
              </a:rPr>
              <a:t>profano</a:t>
            </a:r>
            <a:r>
              <a:rPr lang="pt-BR" sz="3200" dirty="0">
                <a:solidFill>
                  <a:srgbClr val="FFFF00"/>
                </a:solidFill>
                <a:latin typeface="Century Schoolbook" panose="02040604050505020304" pitchFamily="18" charset="0"/>
                <a:ea typeface="Times New Roman" panose="02020603050405020304" pitchFamily="18" charset="0"/>
                <a:cs typeface="Times New Roman" panose="02020603050405020304" pitchFamily="18" charset="0"/>
              </a:rPr>
              <a:t> ao ordenar que fossem trazidos </a:t>
            </a:r>
            <a:r>
              <a:rPr lang="pt-BR" sz="3200" dirty="0" err="1">
                <a:solidFill>
                  <a:srgbClr val="FFFF00"/>
                </a:solidFill>
                <a:latin typeface="Century Schoolbook" panose="02040604050505020304" pitchFamily="18" charset="0"/>
                <a:ea typeface="Times New Roman" panose="02020603050405020304" pitchFamily="18" charset="0"/>
                <a:cs typeface="Times New Roman" panose="02020603050405020304" pitchFamily="18" charset="0"/>
              </a:rPr>
              <a:t>os“candelabros</a:t>
            </a:r>
            <a:r>
              <a:rPr lang="pt-BR" sz="3200" dirty="0">
                <a:solidFill>
                  <a:srgbClr val="FFFF00"/>
                </a:solidFill>
                <a:latin typeface="Century Schoolbook" panose="02040604050505020304" pitchFamily="18" charset="0"/>
                <a:ea typeface="Times New Roman" panose="02020603050405020304" pitchFamily="18" charset="0"/>
                <a:cs typeface="Times New Roman" panose="02020603050405020304" pitchFamily="18" charset="0"/>
              </a:rPr>
              <a:t> e os utensílios de ouro”. </a:t>
            </a:r>
            <a:endParaRPr lang="pt-BR" sz="3200" dirty="0">
              <a:solidFill>
                <a:srgbClr val="FFFF00"/>
              </a:solidFill>
            </a:endParaRPr>
          </a:p>
        </p:txBody>
      </p:sp>
    </p:spTree>
    <p:extLst>
      <p:ext uri="{BB962C8B-B14F-4D97-AF65-F5344CB8AC3E}">
        <p14:creationId xmlns:p14="http://schemas.microsoft.com/office/powerpoint/2010/main" val="32910899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ula Primario 13 - Daniel 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801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4987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9026" y="289539"/>
            <a:ext cx="8839200" cy="64325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pt-BR" sz="4400" b="1" u="sng" dirty="0"/>
              <a:t>Todas as atrações que a riqueza e o poder podem proporcionar</a:t>
            </a:r>
            <a:r>
              <a:rPr lang="pt-BR" sz="4000" dirty="0"/>
              <a:t>, acrescentavam esplendor à cena. </a:t>
            </a:r>
            <a:r>
              <a:rPr lang="pt-BR" sz="4000" b="1" dirty="0">
                <a:solidFill>
                  <a:srgbClr val="7030A0"/>
                </a:solidFill>
              </a:rPr>
              <a:t>Belas mulheres com seus encantos </a:t>
            </a:r>
            <a:r>
              <a:rPr lang="pt-BR" sz="4000" dirty="0"/>
              <a:t>estavam entre os hóspedes em atendimento ao banquete real. </a:t>
            </a:r>
            <a:r>
              <a:rPr lang="pt-BR" sz="4000" b="1" dirty="0">
                <a:solidFill>
                  <a:srgbClr val="7030A0"/>
                </a:solidFill>
              </a:rPr>
              <a:t>Homens de talento e educação </a:t>
            </a:r>
            <a:r>
              <a:rPr lang="pt-BR" sz="4000" dirty="0"/>
              <a:t>estavam presentes. </a:t>
            </a:r>
            <a:r>
              <a:rPr lang="pt-BR" sz="4000" b="1" dirty="0">
                <a:solidFill>
                  <a:srgbClr val="7030A0"/>
                </a:solidFill>
              </a:rPr>
              <a:t>Príncipes</a:t>
            </a:r>
            <a:r>
              <a:rPr lang="pt-BR" sz="4000" dirty="0"/>
              <a:t> e </a:t>
            </a:r>
            <a:r>
              <a:rPr lang="pt-BR" sz="4000" b="1" dirty="0">
                <a:solidFill>
                  <a:srgbClr val="7030A0"/>
                </a:solidFill>
              </a:rPr>
              <a:t>estadistas</a:t>
            </a:r>
            <a:r>
              <a:rPr lang="pt-BR" sz="4000" dirty="0"/>
              <a:t> </a:t>
            </a:r>
            <a:r>
              <a:rPr lang="pt-BR" sz="4400" b="1" dirty="0">
                <a:solidFill>
                  <a:srgbClr val="FF0000"/>
                </a:solidFill>
              </a:rPr>
              <a:t>bebiam vinho como água</a:t>
            </a:r>
            <a:r>
              <a:rPr lang="pt-BR" sz="4000" dirty="0"/>
              <a:t>, e se aviltavam sob sua enlouquecedora influência.  </a:t>
            </a:r>
            <a:r>
              <a:rPr lang="pt-BR" dirty="0"/>
              <a:t>PP-E.G.W.</a:t>
            </a:r>
            <a:endParaRPr lang="pt-BR" sz="4000" dirty="0"/>
          </a:p>
        </p:txBody>
      </p:sp>
    </p:spTree>
    <p:extLst>
      <p:ext uri="{BB962C8B-B14F-4D97-AF65-F5344CB8AC3E}">
        <p14:creationId xmlns:p14="http://schemas.microsoft.com/office/powerpoint/2010/main" val="2459846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9026" y="620843"/>
            <a:ext cx="8839200" cy="529375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endParaRPr lang="pt-BR" sz="3200" dirty="0"/>
          </a:p>
          <a:p>
            <a:r>
              <a:rPr lang="pt-BR" sz="3200" dirty="0"/>
              <a:t>"Todos os </a:t>
            </a:r>
            <a:r>
              <a:rPr lang="pt-BR" sz="7200" dirty="0">
                <a:solidFill>
                  <a:srgbClr val="FF0000"/>
                </a:solidFill>
              </a:rPr>
              <a:t>utensílios de ouro e de prata </a:t>
            </a:r>
            <a:r>
              <a:rPr lang="pt-BR" sz="3200" dirty="0"/>
              <a:t>foram </a:t>
            </a:r>
            <a:r>
              <a:rPr lang="pt-BR" sz="6600" b="1" u="sng" dirty="0">
                <a:solidFill>
                  <a:srgbClr val="0000CC"/>
                </a:solidFill>
              </a:rPr>
              <a:t>cinco mil e quatrocentos</a:t>
            </a:r>
            <a:r>
              <a:rPr lang="pt-BR" sz="3200" dirty="0"/>
              <a:t>; todos estes levou </a:t>
            </a:r>
            <a:r>
              <a:rPr lang="pt-BR" sz="3200" dirty="0" err="1"/>
              <a:t>Sesbazar</a:t>
            </a:r>
            <a:r>
              <a:rPr lang="pt-BR" sz="3200" dirty="0"/>
              <a:t>, quando os do cativeiro subiram de Babilônia para Jerusalém."  </a:t>
            </a:r>
            <a:r>
              <a:rPr lang="pt-BR" sz="2000" dirty="0"/>
              <a:t>(Esdras 1:11)</a:t>
            </a:r>
          </a:p>
          <a:p>
            <a:endParaRPr lang="pt-BR" sz="3200" dirty="0"/>
          </a:p>
        </p:txBody>
      </p:sp>
    </p:spTree>
    <p:extLst>
      <p:ext uri="{BB962C8B-B14F-4D97-AF65-F5344CB8AC3E}">
        <p14:creationId xmlns:p14="http://schemas.microsoft.com/office/powerpoint/2010/main" val="41491424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_01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9" name="CaixaDeTexto 18"/>
          <p:cNvSpPr txBox="1"/>
          <p:nvPr/>
        </p:nvSpPr>
        <p:spPr>
          <a:xfrm>
            <a:off x="105366" y="3965925"/>
            <a:ext cx="9038633" cy="2862322"/>
          </a:xfrm>
          <a:prstGeom prst="rect">
            <a:avLst/>
          </a:prstGeom>
          <a:solidFill>
            <a:schemeClr val="tx2">
              <a:alpha val="90000"/>
            </a:schemeClr>
          </a:solidFill>
          <a:ln>
            <a:noFill/>
          </a:ln>
          <a:effectLst>
            <a:glow rad="228600">
              <a:schemeClr val="accent1">
                <a:satMod val="175000"/>
                <a:alpha val="40000"/>
              </a:schemeClr>
            </a:glow>
            <a:outerShdw blurRad="50800" dist="50800" dir="5400000" algn="ctr" rotWithShape="0">
              <a:srgbClr val="000000">
                <a:alpha val="50000"/>
              </a:srgbClr>
            </a:outerShd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gency FB" pitchFamily="34" charset="0"/>
                <a:ea typeface="+mn-ea"/>
              </a:rPr>
              <a:t>Os vasos eram para uso exclusivo  nas cerimônias religiosas, e </a:t>
            </a:r>
            <a:r>
              <a:rPr kumimoji="0" lang="pt-BR" sz="36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gency FB" pitchFamily="34" charset="0"/>
                <a:ea typeface="+mn-ea"/>
                <a:cs typeface="Times New Roman" pitchFamily="18" charset="0"/>
              </a:rPr>
              <a:t>Belsazar sabia disso.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w="12700">
                  <a:solidFill>
                    <a:srgbClr val="1F497D">
                      <a:satMod val="155000"/>
                    </a:srgbClr>
                  </a:solidFill>
                  <a:prstDash val="solid"/>
                </a:ln>
                <a:solidFill>
                  <a:srgbClr val="FF0000"/>
                </a:solidFill>
                <a:effectLst>
                  <a:outerShdw blurRad="41275" dist="20320" dir="1800000" algn="tl" rotWithShape="0">
                    <a:srgbClr val="000000">
                      <a:alpha val="40000"/>
                    </a:srgbClr>
                  </a:outerShdw>
                </a:effectLst>
                <a:uLnTx/>
                <a:uFillTx/>
                <a:latin typeface="Agency FB" pitchFamily="34" charset="0"/>
                <a:ea typeface="+mn-ea"/>
                <a:cs typeface="Times New Roman" pitchFamily="18" charset="0"/>
              </a:rPr>
              <a:t>Ele voltou as costas para Deus </a:t>
            </a:r>
            <a:r>
              <a:rPr kumimoji="0" lang="pt-BR" sz="36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gency FB" pitchFamily="34" charset="0"/>
                <a:ea typeface="+mn-ea"/>
                <a:cs typeface="Times New Roman" pitchFamily="18" charset="0"/>
              </a:rPr>
              <a:t>e escolheu correr para o lado errado na vida. Correu para longe de Deus.</a:t>
            </a:r>
            <a:r>
              <a:rPr kumimoji="0" lang="pt-BR" sz="36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gency FB" pitchFamily="34" charset="0"/>
                <a:ea typeface="+mn-ea"/>
              </a:rPr>
              <a:t> Resolveu brincar com coisa séria.</a:t>
            </a:r>
          </a:p>
        </p:txBody>
      </p:sp>
    </p:spTree>
    <p:extLst>
      <p:ext uri="{BB962C8B-B14F-4D97-AF65-F5344CB8AC3E}">
        <p14:creationId xmlns:p14="http://schemas.microsoft.com/office/powerpoint/2010/main" val="4106677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689112" y="556591"/>
            <a:ext cx="7620001" cy="5168348"/>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484313"/>
            <a:ext cx="90360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 3 e 4</a:t>
            </a:r>
          </a:p>
        </p:txBody>
      </p:sp>
    </p:spTree>
    <p:extLst>
      <p:ext uri="{BB962C8B-B14F-4D97-AF65-F5344CB8AC3E}">
        <p14:creationId xmlns:p14="http://schemas.microsoft.com/office/powerpoint/2010/main" val="27847653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45775" y="119270"/>
            <a:ext cx="8865703" cy="667875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base"/>
            <a:r>
              <a:rPr lang="pt-BR" sz="2800" dirty="0"/>
              <a:t>3 Então, trouxeram os utensílios de ouro, que foram tirados do templo da Casa de Deus que estava em Jerusalém, e beberam neles o rei, os seus grandes e as suas mulheres e concubinas.</a:t>
            </a:r>
          </a:p>
          <a:p>
            <a:pPr fontAlgn="base"/>
            <a:r>
              <a:rPr lang="pt-BR" sz="3600" dirty="0"/>
              <a:t>4 </a:t>
            </a:r>
            <a:r>
              <a:rPr lang="pt-BR" sz="6000" b="1" dirty="0"/>
              <a:t>Beberam o vinho e </a:t>
            </a:r>
            <a:r>
              <a:rPr lang="pt-BR" sz="6000" b="1" dirty="0">
                <a:solidFill>
                  <a:srgbClr val="7030A0"/>
                </a:solidFill>
              </a:rPr>
              <a:t>deram louvores aos deuses:</a:t>
            </a:r>
          </a:p>
          <a:p>
            <a:pPr fontAlgn="base"/>
            <a:r>
              <a:rPr lang="pt-BR" sz="6000" b="1" u="sng" dirty="0">
                <a:solidFill>
                  <a:schemeClr val="accent2">
                    <a:lumMod val="75000"/>
                  </a:schemeClr>
                </a:solidFill>
                <a:effectLst>
                  <a:outerShdw blurRad="38100" dist="38100" dir="2700000" algn="tl">
                    <a:srgbClr val="000000">
                      <a:alpha val="43137"/>
                    </a:srgbClr>
                  </a:outerShdw>
                </a:effectLst>
              </a:rPr>
              <a:t>de ouro</a:t>
            </a:r>
            <a:r>
              <a:rPr lang="pt-BR" sz="6000" b="1" dirty="0"/>
              <a:t>, </a:t>
            </a:r>
            <a:r>
              <a:rPr lang="pt-BR" sz="6000" b="1" u="sng" dirty="0">
                <a:solidFill>
                  <a:schemeClr val="tx2">
                    <a:lumMod val="75000"/>
                  </a:schemeClr>
                </a:solidFill>
                <a:effectLst>
                  <a:outerShdw blurRad="38100" dist="38100" dir="2700000" algn="tl">
                    <a:srgbClr val="000000">
                      <a:alpha val="43137"/>
                    </a:srgbClr>
                  </a:outerShdw>
                </a:effectLst>
              </a:rPr>
              <a:t>de prata</a:t>
            </a:r>
            <a:r>
              <a:rPr lang="pt-BR" sz="6000" b="1" dirty="0"/>
              <a:t>, </a:t>
            </a:r>
            <a:r>
              <a:rPr lang="pt-BR" sz="6000" b="1" u="sng" dirty="0">
                <a:solidFill>
                  <a:schemeClr val="accent4">
                    <a:lumMod val="50000"/>
                  </a:schemeClr>
                </a:solidFill>
                <a:effectLst>
                  <a:outerShdw blurRad="38100" dist="38100" dir="2700000" algn="tl">
                    <a:srgbClr val="000000">
                      <a:alpha val="43137"/>
                    </a:srgbClr>
                  </a:outerShdw>
                </a:effectLst>
              </a:rPr>
              <a:t>de bronze</a:t>
            </a:r>
            <a:r>
              <a:rPr lang="pt-BR" sz="6000" b="1" dirty="0"/>
              <a:t>, de ferro, </a:t>
            </a:r>
            <a:r>
              <a:rPr lang="pt-BR" sz="6000" b="1" u="sng" dirty="0">
                <a:solidFill>
                  <a:srgbClr val="0070C0"/>
                </a:solidFill>
                <a:effectLst>
                  <a:outerShdw blurRad="38100" dist="38100" dir="2700000" algn="tl">
                    <a:srgbClr val="000000">
                      <a:alpha val="43137"/>
                    </a:srgbClr>
                  </a:outerShdw>
                </a:effectLst>
              </a:rPr>
              <a:t>de madeira</a:t>
            </a:r>
            <a:r>
              <a:rPr lang="pt-BR" sz="6000" b="1" dirty="0"/>
              <a:t> e </a:t>
            </a:r>
            <a:r>
              <a:rPr lang="pt-BR" sz="6000" b="1" u="sng" dirty="0">
                <a:solidFill>
                  <a:srgbClr val="C00000"/>
                </a:solidFill>
                <a:effectLst>
                  <a:outerShdw blurRad="38100" dist="38100" dir="2700000" algn="tl">
                    <a:srgbClr val="000000">
                      <a:alpha val="43137"/>
                    </a:srgbClr>
                  </a:outerShdw>
                </a:effectLst>
              </a:rPr>
              <a:t>de pedra</a:t>
            </a:r>
            <a:r>
              <a:rPr lang="pt-BR" sz="3600" dirty="0"/>
              <a:t>.</a:t>
            </a:r>
          </a:p>
        </p:txBody>
      </p:sp>
    </p:spTree>
    <p:extLst>
      <p:ext uri="{BB962C8B-B14F-4D97-AF65-F5344CB8AC3E}">
        <p14:creationId xmlns:p14="http://schemas.microsoft.com/office/powerpoint/2010/main" val="4994890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0602042"/>
          <p:cNvPicPr>
            <a:picLocks noChangeAspect="1" noChangeArrowheads="1"/>
          </p:cNvPicPr>
          <p:nvPr/>
        </p:nvPicPr>
        <p:blipFill>
          <a:blip r:embed="rId3" cstate="print"/>
          <a:srcRect/>
          <a:stretch>
            <a:fillRect/>
          </a:stretch>
        </p:blipFill>
        <p:spPr bwMode="auto">
          <a:xfrm>
            <a:off x="-1" y="-1"/>
            <a:ext cx="9144001" cy="6858001"/>
          </a:xfrm>
          <a:prstGeom prst="rect">
            <a:avLst/>
          </a:prstGeom>
          <a:noFill/>
          <a:ln w="9525">
            <a:noFill/>
            <a:miter lim="800000"/>
            <a:headEnd/>
            <a:tailEnd/>
          </a:ln>
        </p:spPr>
      </p:pic>
      <p:sp>
        <p:nvSpPr>
          <p:cNvPr id="2" name="Retângulo 1"/>
          <p:cNvSpPr/>
          <p:nvPr/>
        </p:nvSpPr>
        <p:spPr>
          <a:xfrm>
            <a:off x="106016" y="1560516"/>
            <a:ext cx="8931966" cy="501675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fontAlgn="base"/>
            <a:r>
              <a:rPr lang="pt-BR" sz="3200" b="1" dirty="0">
                <a:solidFill>
                  <a:srgbClr val="FF0000"/>
                </a:solidFill>
                <a:latin typeface="Arial" panose="020B0604020202020204" pitchFamily="34" charset="0"/>
              </a:rPr>
              <a:t>Salmo 115</a:t>
            </a:r>
          </a:p>
          <a:p>
            <a:pPr fontAlgn="base"/>
            <a:r>
              <a:rPr lang="pt-BR" sz="3200" dirty="0">
                <a:solidFill>
                  <a:srgbClr val="7030A0"/>
                </a:solidFill>
                <a:latin typeface="Arial" panose="020B0604020202020204" pitchFamily="34" charset="0"/>
              </a:rPr>
              <a:t>4 Prata e ouro são os ídolos deles, obra das mãos de homens.</a:t>
            </a:r>
          </a:p>
          <a:p>
            <a:pPr fontAlgn="base"/>
            <a:r>
              <a:rPr lang="pt-BR" sz="3200" dirty="0">
                <a:solidFill>
                  <a:srgbClr val="7030A0"/>
                </a:solidFill>
                <a:latin typeface="inherit"/>
              </a:rPr>
              <a:t>5</a:t>
            </a:r>
            <a:r>
              <a:rPr lang="pt-BR" sz="3200" dirty="0">
                <a:solidFill>
                  <a:srgbClr val="7030A0"/>
                </a:solidFill>
                <a:latin typeface="Arial" panose="020B0604020202020204" pitchFamily="34" charset="0"/>
              </a:rPr>
              <a:t> </a:t>
            </a:r>
            <a:r>
              <a:rPr lang="pt-BR" sz="3200" dirty="0">
                <a:solidFill>
                  <a:srgbClr val="0070C0"/>
                </a:solidFill>
                <a:latin typeface="Arial" panose="020B0604020202020204" pitchFamily="34" charset="0"/>
              </a:rPr>
              <a:t>Têm boca e não falam</a:t>
            </a:r>
            <a:r>
              <a:rPr lang="pt-BR" sz="3200" dirty="0">
                <a:solidFill>
                  <a:srgbClr val="7030A0"/>
                </a:solidFill>
                <a:latin typeface="Arial" panose="020B0604020202020204" pitchFamily="34" charset="0"/>
              </a:rPr>
              <a:t>; têm olhos e não </a:t>
            </a:r>
            <a:r>
              <a:rPr lang="pt-BR" sz="3200" dirty="0" err="1">
                <a:solidFill>
                  <a:srgbClr val="7030A0"/>
                </a:solidFill>
                <a:latin typeface="Arial" panose="020B0604020202020204" pitchFamily="34" charset="0"/>
              </a:rPr>
              <a:t>vêem</a:t>
            </a:r>
            <a:r>
              <a:rPr lang="pt-BR" sz="3200" dirty="0">
                <a:solidFill>
                  <a:srgbClr val="7030A0"/>
                </a:solidFill>
                <a:latin typeface="Arial" panose="020B0604020202020204" pitchFamily="34" charset="0"/>
              </a:rPr>
              <a:t>;</a:t>
            </a:r>
          </a:p>
          <a:p>
            <a:pPr fontAlgn="base"/>
            <a:r>
              <a:rPr lang="pt-BR" sz="3200" dirty="0">
                <a:solidFill>
                  <a:srgbClr val="7030A0"/>
                </a:solidFill>
                <a:latin typeface="inherit"/>
              </a:rPr>
              <a:t>6</a:t>
            </a:r>
            <a:r>
              <a:rPr lang="pt-BR" sz="3200" dirty="0">
                <a:solidFill>
                  <a:srgbClr val="7030A0"/>
                </a:solidFill>
                <a:latin typeface="Arial" panose="020B0604020202020204" pitchFamily="34" charset="0"/>
              </a:rPr>
              <a:t> </a:t>
            </a:r>
            <a:r>
              <a:rPr lang="pt-BR" sz="3200" dirty="0">
                <a:solidFill>
                  <a:srgbClr val="FF0000"/>
                </a:solidFill>
                <a:latin typeface="Arial" panose="020B0604020202020204" pitchFamily="34" charset="0"/>
              </a:rPr>
              <a:t>têm ouvidos e não ouvem</a:t>
            </a:r>
            <a:r>
              <a:rPr lang="pt-BR" sz="3200" dirty="0">
                <a:solidFill>
                  <a:srgbClr val="7030A0"/>
                </a:solidFill>
                <a:latin typeface="Arial" panose="020B0604020202020204" pitchFamily="34" charset="0"/>
              </a:rPr>
              <a:t>; têm nariz e não cheiram.</a:t>
            </a:r>
          </a:p>
          <a:p>
            <a:pPr fontAlgn="base"/>
            <a:r>
              <a:rPr lang="pt-BR" sz="3200" dirty="0">
                <a:solidFill>
                  <a:srgbClr val="7030A0"/>
                </a:solidFill>
                <a:latin typeface="inherit"/>
              </a:rPr>
              <a:t>7</a:t>
            </a:r>
            <a:r>
              <a:rPr lang="pt-BR" sz="3200" dirty="0">
                <a:solidFill>
                  <a:srgbClr val="7030A0"/>
                </a:solidFill>
                <a:latin typeface="Arial" panose="020B0604020202020204" pitchFamily="34" charset="0"/>
              </a:rPr>
              <a:t> </a:t>
            </a:r>
            <a:r>
              <a:rPr lang="pt-BR" sz="3200" dirty="0">
                <a:solidFill>
                  <a:srgbClr val="FF0000"/>
                </a:solidFill>
                <a:latin typeface="Arial" panose="020B0604020202020204" pitchFamily="34" charset="0"/>
              </a:rPr>
              <a:t>Suas mãos não apalpam</a:t>
            </a:r>
            <a:r>
              <a:rPr lang="pt-BR" sz="3200" dirty="0">
                <a:solidFill>
                  <a:srgbClr val="7030A0"/>
                </a:solidFill>
                <a:latin typeface="Arial" panose="020B0604020202020204" pitchFamily="34" charset="0"/>
              </a:rPr>
              <a:t>; seus pés não andam; </a:t>
            </a:r>
            <a:r>
              <a:rPr lang="pt-BR" sz="3200" dirty="0">
                <a:solidFill>
                  <a:srgbClr val="00B0F0"/>
                </a:solidFill>
                <a:latin typeface="Arial" panose="020B0604020202020204" pitchFamily="34" charset="0"/>
              </a:rPr>
              <a:t>som nenhum lhes sai da garganta</a:t>
            </a:r>
            <a:r>
              <a:rPr lang="pt-BR" sz="3200" dirty="0">
                <a:solidFill>
                  <a:srgbClr val="7030A0"/>
                </a:solidFill>
                <a:latin typeface="Arial" panose="020B0604020202020204" pitchFamily="34" charset="0"/>
              </a:rPr>
              <a:t>.</a:t>
            </a:r>
          </a:p>
          <a:p>
            <a:pPr fontAlgn="base"/>
            <a:r>
              <a:rPr lang="pt-BR" sz="3200" dirty="0">
                <a:solidFill>
                  <a:srgbClr val="7030A0"/>
                </a:solidFill>
                <a:latin typeface="inherit"/>
              </a:rPr>
              <a:t>8</a:t>
            </a:r>
            <a:r>
              <a:rPr lang="pt-BR" sz="3200" dirty="0">
                <a:solidFill>
                  <a:srgbClr val="7030A0"/>
                </a:solidFill>
                <a:latin typeface="Arial" panose="020B0604020202020204" pitchFamily="34" charset="0"/>
              </a:rPr>
              <a:t> Tornem-se semelhantes a eles os que os fazem e quantos neles confiam.</a:t>
            </a:r>
            <a:endParaRPr lang="pt-BR" sz="3200" b="0" i="0" dirty="0">
              <a:solidFill>
                <a:srgbClr val="7030A0"/>
              </a:solidFill>
              <a:effectLst/>
              <a:latin typeface="Arial" panose="020B0604020202020204" pitchFamily="34" charset="0"/>
            </a:endParaRPr>
          </a:p>
        </p:txBody>
      </p:sp>
    </p:spTree>
    <p:extLst>
      <p:ext uri="{BB962C8B-B14F-4D97-AF65-F5344CB8AC3E}">
        <p14:creationId xmlns:p14="http://schemas.microsoft.com/office/powerpoint/2010/main" val="115874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172282" y="185524"/>
            <a:ext cx="8863768" cy="5823103"/>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834917"/>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Versos 5 </a:t>
            </a:r>
          </a:p>
        </p:txBody>
      </p:sp>
    </p:spTree>
    <p:extLst>
      <p:ext uri="{BB962C8B-B14F-4D97-AF65-F5344CB8AC3E}">
        <p14:creationId xmlns:p14="http://schemas.microsoft.com/office/powerpoint/2010/main" val="21944772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19268" y="291548"/>
            <a:ext cx="8892209" cy="609397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base"/>
            <a:r>
              <a:rPr lang="pt-BR" sz="5400" dirty="0"/>
              <a:t>5 </a:t>
            </a:r>
            <a:r>
              <a:rPr lang="pt-BR" sz="5400" b="1" dirty="0">
                <a:solidFill>
                  <a:srgbClr val="FF0000"/>
                </a:solidFill>
              </a:rPr>
              <a:t>No mesmo instante</a:t>
            </a:r>
            <a:r>
              <a:rPr lang="pt-BR" sz="5400" dirty="0"/>
              <a:t>, </a:t>
            </a:r>
            <a:r>
              <a:rPr lang="pt-BR" sz="5400" b="1" dirty="0">
                <a:solidFill>
                  <a:srgbClr val="0000CC"/>
                </a:solidFill>
              </a:rPr>
              <a:t>apareceram uns dedos de mão de homem e escreviam</a:t>
            </a:r>
            <a:r>
              <a:rPr lang="pt-BR" sz="4800" dirty="0"/>
              <a:t>, defronte do candeeiro, na </a:t>
            </a:r>
            <a:r>
              <a:rPr lang="pt-BR" sz="4800" dirty="0" err="1"/>
              <a:t>caiadura</a:t>
            </a:r>
            <a:r>
              <a:rPr lang="pt-BR" sz="4800" dirty="0"/>
              <a:t> da parede do palácio real; </a:t>
            </a:r>
            <a:r>
              <a:rPr lang="pt-BR" sz="5400" dirty="0"/>
              <a:t>e </a:t>
            </a:r>
            <a:r>
              <a:rPr lang="pt-BR" sz="6000" b="1" dirty="0">
                <a:solidFill>
                  <a:srgbClr val="008000"/>
                </a:solidFill>
              </a:rPr>
              <a:t>o rei via os dedos que estavam  escrevendo.</a:t>
            </a:r>
            <a:endParaRPr lang="pt-BR" sz="8000" b="1" dirty="0">
              <a:solidFill>
                <a:srgbClr val="008000"/>
              </a:solidFill>
            </a:endParaRPr>
          </a:p>
        </p:txBody>
      </p:sp>
      <p:sp>
        <p:nvSpPr>
          <p:cNvPr id="3" name="CaixaDeTexto 2"/>
          <p:cNvSpPr txBox="1"/>
          <p:nvPr/>
        </p:nvSpPr>
        <p:spPr>
          <a:xfrm>
            <a:off x="236823" y="2955235"/>
            <a:ext cx="8657097" cy="1384995"/>
          </a:xfrm>
          <a:prstGeom prst="rect">
            <a:avLst/>
          </a:prstGeom>
          <a:solidFill>
            <a:srgbClr val="FF0000"/>
          </a:solidFill>
        </p:spPr>
        <p:txBody>
          <a:bodyPr wrap="square" rtlCol="0">
            <a:spAutoFit/>
          </a:bodyPr>
          <a:lstStyle/>
          <a:p>
            <a:r>
              <a:rPr lang="pt-BR" sz="6600" b="1" dirty="0">
                <a:solidFill>
                  <a:srgbClr val="FFC000"/>
                </a:solidFill>
              </a:rPr>
              <a:t>LETRAS DE FOGO VIVO</a:t>
            </a:r>
          </a:p>
          <a:p>
            <a:endParaRPr lang="pt-BR" b="1" dirty="0">
              <a:solidFill>
                <a:srgbClr val="FFC000"/>
              </a:solidFill>
            </a:endParaRPr>
          </a:p>
        </p:txBody>
      </p:sp>
    </p:spTree>
    <p:extLst>
      <p:ext uri="{BB962C8B-B14F-4D97-AF65-F5344CB8AC3E}">
        <p14:creationId xmlns:p14="http://schemas.microsoft.com/office/powerpoint/2010/main" val="2029436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Aula Primario 13 - Daniel 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701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794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m para rei belsaz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1695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5186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ula Primario 13 - Daniel 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801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14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450573" y="251791"/>
            <a:ext cx="8375375" cy="5605670"/>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484313"/>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Versos 6</a:t>
            </a:r>
          </a:p>
        </p:txBody>
      </p:sp>
    </p:spTree>
    <p:extLst>
      <p:ext uri="{BB962C8B-B14F-4D97-AF65-F5344CB8AC3E}">
        <p14:creationId xmlns:p14="http://schemas.microsoft.com/office/powerpoint/2010/main" val="35688252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92764" y="145774"/>
            <a:ext cx="8958470" cy="63709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base"/>
            <a:r>
              <a:rPr lang="pt-BR" sz="5400" dirty="0"/>
              <a:t>6 </a:t>
            </a:r>
            <a:r>
              <a:rPr lang="pt-BR" sz="6000" dirty="0"/>
              <a:t>Então</a:t>
            </a:r>
            <a:r>
              <a:rPr lang="pt-BR" sz="4000" dirty="0"/>
              <a:t>,</a:t>
            </a:r>
          </a:p>
          <a:p>
            <a:pPr fontAlgn="base"/>
            <a:endParaRPr lang="pt-BR" sz="4000" dirty="0"/>
          </a:p>
          <a:p>
            <a:pPr fontAlgn="base"/>
            <a:r>
              <a:rPr lang="pt-BR" sz="4000" dirty="0"/>
              <a:t>se </a:t>
            </a:r>
            <a:r>
              <a:rPr lang="pt-BR" sz="4800" b="1" dirty="0">
                <a:solidFill>
                  <a:srgbClr val="008000"/>
                </a:solidFill>
                <a:effectLst>
                  <a:outerShdw blurRad="38100" dist="38100" dir="2700000" algn="tl">
                    <a:srgbClr val="000000">
                      <a:alpha val="43137"/>
                    </a:srgbClr>
                  </a:outerShdw>
                </a:effectLst>
              </a:rPr>
              <a:t>mudou o semblante do rei</a:t>
            </a:r>
            <a:r>
              <a:rPr lang="pt-BR" sz="4000" dirty="0"/>
              <a:t>,</a:t>
            </a:r>
          </a:p>
          <a:p>
            <a:pPr fontAlgn="base"/>
            <a:endParaRPr lang="pt-BR" sz="4000" dirty="0"/>
          </a:p>
          <a:p>
            <a:pPr fontAlgn="base"/>
            <a:r>
              <a:rPr lang="pt-BR" sz="4000" dirty="0"/>
              <a:t>e </a:t>
            </a:r>
            <a:r>
              <a:rPr lang="pt-BR" sz="4400" b="1" u="sng" dirty="0">
                <a:effectLst>
                  <a:outerShdw blurRad="38100" dist="38100" dir="2700000" algn="tl">
                    <a:srgbClr val="000000">
                      <a:alpha val="43137"/>
                    </a:srgbClr>
                  </a:outerShdw>
                </a:effectLst>
              </a:rPr>
              <a:t>os seus pensamentos </a:t>
            </a:r>
            <a:r>
              <a:rPr lang="pt-BR" sz="4000" dirty="0"/>
              <a:t>o turbaram;</a:t>
            </a:r>
          </a:p>
          <a:p>
            <a:pPr fontAlgn="base"/>
            <a:r>
              <a:rPr lang="pt-BR" sz="4000" dirty="0"/>
              <a:t> </a:t>
            </a:r>
          </a:p>
          <a:p>
            <a:pPr fontAlgn="base"/>
            <a:r>
              <a:rPr lang="pt-BR" sz="4400" dirty="0"/>
              <a:t>as </a:t>
            </a:r>
            <a:r>
              <a:rPr lang="pt-BR" sz="4800" b="1" u="sng" dirty="0">
                <a:solidFill>
                  <a:srgbClr val="FF0000"/>
                </a:solidFill>
                <a:effectLst>
                  <a:outerShdw blurRad="38100" dist="38100" dir="2700000" algn="tl">
                    <a:srgbClr val="000000">
                      <a:alpha val="43137"/>
                    </a:srgbClr>
                  </a:outerShdw>
                </a:effectLst>
                <a:highlight>
                  <a:srgbClr val="FFFF00"/>
                </a:highlight>
              </a:rPr>
              <a:t>juntas</a:t>
            </a:r>
            <a:r>
              <a:rPr lang="pt-BR" sz="4000" b="1" dirty="0">
                <a:solidFill>
                  <a:srgbClr val="FF0000"/>
                </a:solidFill>
              </a:rPr>
              <a:t> dos seus lombos se relaxaram</a:t>
            </a:r>
            <a:r>
              <a:rPr lang="pt-BR" sz="4400" dirty="0"/>
              <a:t>, </a:t>
            </a:r>
          </a:p>
          <a:p>
            <a:pPr fontAlgn="base"/>
            <a:endParaRPr lang="pt-BR" sz="4400" dirty="0"/>
          </a:p>
          <a:p>
            <a:pPr fontAlgn="base"/>
            <a:r>
              <a:rPr lang="pt-BR" sz="4800" dirty="0"/>
              <a:t>e </a:t>
            </a:r>
            <a:r>
              <a:rPr lang="pt-BR" sz="4000" b="1" dirty="0">
                <a:solidFill>
                  <a:srgbClr val="0000CC"/>
                </a:solidFill>
              </a:rPr>
              <a:t>os </a:t>
            </a:r>
            <a:r>
              <a:rPr lang="pt-BR" sz="4800" b="1" u="sng" dirty="0">
                <a:solidFill>
                  <a:srgbClr val="0000CC"/>
                </a:solidFill>
                <a:effectLst>
                  <a:outerShdw blurRad="38100" dist="38100" dir="2700000" algn="tl">
                    <a:srgbClr val="000000">
                      <a:alpha val="43137"/>
                    </a:srgbClr>
                  </a:outerShdw>
                </a:effectLst>
                <a:highlight>
                  <a:srgbClr val="00FF00"/>
                </a:highlight>
              </a:rPr>
              <a:t>seus joelhos</a:t>
            </a:r>
            <a:r>
              <a:rPr lang="pt-BR" sz="4800" b="1" dirty="0">
                <a:solidFill>
                  <a:srgbClr val="0000CC"/>
                </a:solidFill>
              </a:rPr>
              <a:t> </a:t>
            </a:r>
            <a:r>
              <a:rPr lang="pt-BR" sz="4000" b="1" dirty="0">
                <a:solidFill>
                  <a:srgbClr val="0000CC"/>
                </a:solidFill>
              </a:rPr>
              <a:t>batiam um no outro</a:t>
            </a:r>
            <a:r>
              <a:rPr lang="pt-BR" sz="4800" b="1" dirty="0">
                <a:solidFill>
                  <a:srgbClr val="0000CC"/>
                </a:solidFill>
              </a:rPr>
              <a:t>.</a:t>
            </a:r>
            <a:endParaRPr lang="pt-BR" sz="16600" b="1" dirty="0">
              <a:solidFill>
                <a:srgbClr val="0000CC"/>
              </a:solidFill>
            </a:endParaRPr>
          </a:p>
        </p:txBody>
      </p:sp>
    </p:spTree>
    <p:extLst>
      <p:ext uri="{BB962C8B-B14F-4D97-AF65-F5344CB8AC3E}">
        <p14:creationId xmlns:p14="http://schemas.microsoft.com/office/powerpoint/2010/main" val="19597630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32522" y="53011"/>
            <a:ext cx="8852451" cy="674030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base"/>
            <a:r>
              <a:rPr lang="pt-BR" sz="4800" i="1" dirty="0"/>
              <a:t>Ele perdeu o controle muscular, e seus joelhos batiam um no outro.</a:t>
            </a:r>
          </a:p>
          <a:p>
            <a:pPr fontAlgn="base"/>
            <a:endParaRPr lang="pt-BR" sz="4800" i="1" dirty="0"/>
          </a:p>
          <a:p>
            <a:pPr fontAlgn="base"/>
            <a:r>
              <a:rPr lang="pt-BR" sz="4800" i="1" dirty="0"/>
              <a:t>Uma reação neurológica comum de temor é o tremor das pernas, bem como a perda do controle muscular. </a:t>
            </a:r>
          </a:p>
          <a:p>
            <a:pPr fontAlgn="base"/>
            <a:r>
              <a:rPr lang="pt-BR" sz="4800" i="1" dirty="0"/>
              <a:t>Essa reação é espontânea e difícil de controlar. </a:t>
            </a:r>
            <a:endParaRPr lang="pt-BR" sz="13800" b="1" dirty="0">
              <a:solidFill>
                <a:srgbClr val="0000CC"/>
              </a:solidFill>
            </a:endParaRPr>
          </a:p>
        </p:txBody>
      </p:sp>
      <p:sp>
        <p:nvSpPr>
          <p:cNvPr id="3" name="CaixaDeTexto 2"/>
          <p:cNvSpPr txBox="1"/>
          <p:nvPr/>
        </p:nvSpPr>
        <p:spPr>
          <a:xfrm rot="19610544">
            <a:off x="463074" y="2492140"/>
            <a:ext cx="8191345" cy="1862048"/>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lang="pt-BR" sz="11500" dirty="0">
                <a:solidFill>
                  <a:srgbClr val="FF0000"/>
                </a:solidFill>
              </a:rPr>
              <a:t>Grande Susto</a:t>
            </a:r>
          </a:p>
        </p:txBody>
      </p:sp>
    </p:spTree>
    <p:extLst>
      <p:ext uri="{BB962C8B-B14F-4D97-AF65-F5344CB8AC3E}">
        <p14:creationId xmlns:p14="http://schemas.microsoft.com/office/powerpoint/2010/main" val="22303325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689112" y="556591"/>
            <a:ext cx="7620001" cy="5168348"/>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484313"/>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 7 a 9 </a:t>
            </a:r>
          </a:p>
        </p:txBody>
      </p:sp>
    </p:spTree>
    <p:extLst>
      <p:ext uri="{BB962C8B-B14F-4D97-AF65-F5344CB8AC3E}">
        <p14:creationId xmlns:p14="http://schemas.microsoft.com/office/powerpoint/2010/main" val="23025596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72276" y="238538"/>
            <a:ext cx="8839201" cy="6392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base"/>
            <a:r>
              <a:rPr lang="pt-BR" sz="2800" dirty="0"/>
              <a:t>7 </a:t>
            </a:r>
            <a:r>
              <a:rPr lang="pt-BR" sz="3600" b="1" dirty="0">
                <a:solidFill>
                  <a:srgbClr val="FF0000"/>
                </a:solidFill>
              </a:rPr>
              <a:t>O rei ordenou, em voz alta</a:t>
            </a:r>
            <a:r>
              <a:rPr lang="pt-BR" sz="2800" dirty="0"/>
              <a:t>, </a:t>
            </a:r>
            <a:endParaRPr lang="pt-BR" sz="3200" dirty="0"/>
          </a:p>
          <a:p>
            <a:pPr fontAlgn="base"/>
            <a:r>
              <a:rPr lang="pt-BR" sz="3200" dirty="0"/>
              <a:t>que se introduzissem os </a:t>
            </a:r>
            <a:r>
              <a:rPr lang="pt-BR" sz="3200" b="1" u="sng" dirty="0"/>
              <a:t>encantadores</a:t>
            </a:r>
            <a:r>
              <a:rPr lang="pt-BR" sz="3200" dirty="0"/>
              <a:t>, </a:t>
            </a:r>
            <a:r>
              <a:rPr lang="pt-BR" sz="3200" b="1" u="sng" dirty="0"/>
              <a:t>os caldeus </a:t>
            </a:r>
            <a:r>
              <a:rPr lang="pt-BR" sz="3200" dirty="0"/>
              <a:t>e </a:t>
            </a:r>
            <a:r>
              <a:rPr lang="pt-BR" sz="3200" b="1" u="sng" dirty="0"/>
              <a:t>os feiticeiros</a:t>
            </a:r>
            <a:r>
              <a:rPr lang="pt-BR" sz="3200" dirty="0"/>
              <a:t>;</a:t>
            </a:r>
            <a:r>
              <a:rPr lang="pt-BR" sz="2800" dirty="0"/>
              <a:t> falou o rei e disse aos sábios da Babilônia: </a:t>
            </a:r>
            <a:r>
              <a:rPr lang="pt-BR" sz="3200" b="1" dirty="0">
                <a:solidFill>
                  <a:srgbClr val="7030A0"/>
                </a:solidFill>
              </a:rPr>
              <a:t>Qualquer que ler esta escritura e me declarar a sua interpretação </a:t>
            </a:r>
            <a:r>
              <a:rPr lang="pt-BR" sz="2800" b="1" dirty="0">
                <a:solidFill>
                  <a:srgbClr val="7030A0"/>
                </a:solidFill>
              </a:rPr>
              <a:t>será</a:t>
            </a:r>
            <a:r>
              <a:rPr lang="pt-BR" sz="2400" dirty="0"/>
              <a:t> </a:t>
            </a:r>
            <a:r>
              <a:rPr lang="pt-BR" sz="2400" b="1" u="sng" dirty="0">
                <a:solidFill>
                  <a:srgbClr val="0000CC"/>
                </a:solidFill>
              </a:rPr>
              <a:t>vestido de púrpura, trará uma cadeia de ouro ao pescoço e</a:t>
            </a:r>
          </a:p>
          <a:p>
            <a:pPr fontAlgn="base"/>
            <a:r>
              <a:rPr lang="pt-BR" sz="3200" b="1" u="sng" dirty="0">
                <a:solidFill>
                  <a:srgbClr val="FF0000"/>
                </a:solidFill>
              </a:rPr>
              <a:t>será o terceiro no meu reino</a:t>
            </a:r>
            <a:r>
              <a:rPr lang="pt-BR" sz="2400" b="1" u="sng" dirty="0">
                <a:solidFill>
                  <a:srgbClr val="0000CC"/>
                </a:solidFill>
              </a:rPr>
              <a:t>.</a:t>
            </a:r>
          </a:p>
          <a:p>
            <a:pPr fontAlgn="base"/>
            <a:r>
              <a:rPr lang="pt-BR" sz="2800" dirty="0"/>
              <a:t>8 Então, entraram todos os sábios do rei; </a:t>
            </a:r>
            <a:r>
              <a:rPr lang="pt-BR" sz="3200" b="1" u="sng" dirty="0">
                <a:solidFill>
                  <a:srgbClr val="008000"/>
                </a:solidFill>
                <a:effectLst>
                  <a:outerShdw blurRad="38100" dist="38100" dir="2700000" algn="tl">
                    <a:srgbClr val="000000">
                      <a:alpha val="43137"/>
                    </a:srgbClr>
                  </a:outerShdw>
                </a:effectLst>
              </a:rPr>
              <a:t>mas não puderam ler a escritura</a:t>
            </a:r>
            <a:r>
              <a:rPr lang="pt-BR" sz="3200" dirty="0"/>
              <a:t>,</a:t>
            </a:r>
            <a:r>
              <a:rPr lang="pt-BR" sz="2800" dirty="0"/>
              <a:t> nem fazer saber ao rei a sua interpretação.</a:t>
            </a:r>
          </a:p>
          <a:p>
            <a:pPr fontAlgn="base"/>
            <a:r>
              <a:rPr lang="pt-BR" sz="2800" dirty="0"/>
              <a:t>9 Com isto, se perturbou muito o rei </a:t>
            </a:r>
            <a:r>
              <a:rPr lang="pt-BR" sz="2800" dirty="0" err="1"/>
              <a:t>Belsazar</a:t>
            </a:r>
            <a:r>
              <a:rPr lang="pt-BR" sz="2800" dirty="0"/>
              <a:t>, e </a:t>
            </a:r>
            <a:r>
              <a:rPr lang="pt-BR" sz="2800" dirty="0" err="1"/>
              <a:t>mudou-se-lhe</a:t>
            </a:r>
            <a:r>
              <a:rPr lang="pt-BR" sz="2800" dirty="0"/>
              <a:t> o semblante; e </a:t>
            </a:r>
            <a:r>
              <a:rPr lang="pt-BR" sz="3600" b="1" u="sng" dirty="0">
                <a:solidFill>
                  <a:srgbClr val="0000CC"/>
                </a:solidFill>
                <a:effectLst>
                  <a:outerShdw blurRad="38100" dist="38100" dir="2700000" algn="tl">
                    <a:srgbClr val="000000">
                      <a:alpha val="43137"/>
                    </a:srgbClr>
                  </a:outerShdw>
                </a:effectLst>
              </a:rPr>
              <a:t>os seus grandes estavam sobressaltados.</a:t>
            </a:r>
            <a:endParaRPr lang="pt-BR" sz="2800" b="1" u="sng" dirty="0">
              <a:solidFill>
                <a:srgbClr val="0000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434729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238538" y="848140"/>
            <a:ext cx="8680175" cy="5168348"/>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484313"/>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 10 a 12</a:t>
            </a:r>
          </a:p>
        </p:txBody>
      </p:sp>
    </p:spTree>
    <p:extLst>
      <p:ext uri="{BB962C8B-B14F-4D97-AF65-F5344CB8AC3E}">
        <p14:creationId xmlns:p14="http://schemas.microsoft.com/office/powerpoint/2010/main" val="40122267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12644" y="53013"/>
            <a:ext cx="8859078" cy="6678751"/>
          </a:xfrm>
          <a:prstGeom prst="rect">
            <a:avLst/>
          </a:prstGeom>
          <a:solidFill>
            <a:srgbClr val="0000CC"/>
          </a:solidFill>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fontAlgn="base"/>
            <a:r>
              <a:rPr lang="pt-BR" sz="2800" dirty="0"/>
              <a:t>10 </a:t>
            </a:r>
            <a:r>
              <a:rPr lang="pt-BR" sz="2800" b="1" u="sng" dirty="0">
                <a:solidFill>
                  <a:srgbClr val="FFFF00"/>
                </a:solidFill>
                <a:effectLst>
                  <a:outerShdw blurRad="38100" dist="38100" dir="2700000" algn="tl">
                    <a:srgbClr val="000000">
                      <a:alpha val="43137"/>
                    </a:srgbClr>
                  </a:outerShdw>
                </a:effectLst>
              </a:rPr>
              <a:t>A rainha-mãe</a:t>
            </a:r>
            <a:r>
              <a:rPr lang="pt-BR" sz="2800" dirty="0"/>
              <a:t>, </a:t>
            </a:r>
            <a:r>
              <a:rPr lang="pt-BR" sz="2400" dirty="0"/>
              <a:t>por causa do que havia acontecido ao rei e aos seus grandes, entrou na casa do banquete e disse: Ó rei, vive eternamente! Não te turbem os teus pensamentos, nem se mude o teu semblante.</a:t>
            </a:r>
          </a:p>
          <a:p>
            <a:pPr fontAlgn="base"/>
            <a:r>
              <a:rPr lang="pt-BR" sz="2800" dirty="0"/>
              <a:t>11 </a:t>
            </a:r>
            <a:r>
              <a:rPr lang="pt-BR" sz="2800" b="1" dirty="0">
                <a:solidFill>
                  <a:srgbClr val="FFFF00"/>
                </a:solidFill>
              </a:rPr>
              <a:t>Há no teu reino um homem </a:t>
            </a:r>
            <a:r>
              <a:rPr lang="pt-BR" sz="2800" dirty="0"/>
              <a:t>que tem o espírito dos deuses santos; </a:t>
            </a:r>
            <a:r>
              <a:rPr lang="pt-BR" sz="2800" b="1" u="sng" dirty="0">
                <a:effectLst>
                  <a:outerShdw blurRad="38100" dist="38100" dir="2700000" algn="tl">
                    <a:srgbClr val="000000">
                      <a:alpha val="43137"/>
                    </a:srgbClr>
                  </a:outerShdw>
                </a:effectLst>
              </a:rPr>
              <a:t>nos dias de teu pai</a:t>
            </a:r>
            <a:r>
              <a:rPr lang="pt-BR" sz="2800" dirty="0"/>
              <a:t>, se achou nele luz, e inteligência, e sabedoria como a sabedoria dos deuses; </a:t>
            </a:r>
            <a:r>
              <a:rPr lang="pt-BR" sz="2800" b="1" u="sng" dirty="0"/>
              <a:t>teu pai, o rei Nabucodonosor, sim, teu pai, ó rei,</a:t>
            </a:r>
            <a:r>
              <a:rPr lang="pt-BR" sz="2800" dirty="0"/>
              <a:t> o constituiu chefe dos magos, dos encantadores, dos caldeus e dos feiticeiros,</a:t>
            </a:r>
          </a:p>
          <a:p>
            <a:pPr fontAlgn="base"/>
            <a:r>
              <a:rPr lang="pt-BR" sz="2400" dirty="0"/>
              <a:t>12 porquanto espírito excelente, conhecimento e inteligência, interpretação de sonhos, declaração de </a:t>
            </a:r>
            <a:r>
              <a:rPr lang="pt-BR" sz="2800" dirty="0"/>
              <a:t>enigmas e solução de casos difíceis se acharam </a:t>
            </a:r>
            <a:r>
              <a:rPr lang="pt-BR" sz="4400" b="1" u="sng" dirty="0">
                <a:solidFill>
                  <a:srgbClr val="00B0F0"/>
                </a:solidFill>
                <a:effectLst>
                  <a:outerShdw blurRad="38100" dist="38100" dir="2700000" algn="tl">
                    <a:srgbClr val="000000">
                      <a:alpha val="43137"/>
                    </a:srgbClr>
                  </a:outerShdw>
                </a:effectLst>
              </a:rPr>
              <a:t>neste Daniel</a:t>
            </a:r>
            <a:r>
              <a:rPr lang="pt-BR" sz="3200" b="1" u="sng" dirty="0">
                <a:solidFill>
                  <a:srgbClr val="FFFF00"/>
                </a:solidFill>
                <a:effectLst>
                  <a:outerShdw blurRad="38100" dist="38100" dir="2700000" algn="tl">
                    <a:srgbClr val="000000">
                      <a:alpha val="43137"/>
                    </a:srgbClr>
                  </a:outerShdw>
                </a:effectLst>
              </a:rPr>
              <a:t>,</a:t>
            </a:r>
            <a:r>
              <a:rPr lang="pt-BR" sz="2800" dirty="0">
                <a:solidFill>
                  <a:srgbClr val="FFFF00"/>
                </a:solidFill>
              </a:rPr>
              <a:t> </a:t>
            </a:r>
            <a:r>
              <a:rPr lang="pt-BR" sz="2800" dirty="0"/>
              <a:t>a quem o rei pusera o nome de </a:t>
            </a:r>
            <a:r>
              <a:rPr lang="pt-BR" sz="2800" dirty="0" err="1"/>
              <a:t>Beltessazar</a:t>
            </a:r>
            <a:r>
              <a:rPr lang="pt-BR" sz="2800" dirty="0"/>
              <a:t>; </a:t>
            </a:r>
            <a:r>
              <a:rPr lang="pt-BR" sz="3200" b="1" u="sng" dirty="0">
                <a:solidFill>
                  <a:srgbClr val="FFFF00"/>
                </a:solidFill>
                <a:effectLst>
                  <a:outerShdw blurRad="38100" dist="38100" dir="2700000" algn="tl">
                    <a:srgbClr val="000000">
                      <a:alpha val="43137"/>
                    </a:srgbClr>
                  </a:outerShdw>
                </a:effectLst>
              </a:rPr>
              <a:t>chame-se, pois, a Daniel, e ele dará a interpretação</a:t>
            </a:r>
            <a:r>
              <a:rPr lang="pt-BR" sz="3200" dirty="0"/>
              <a:t>.</a:t>
            </a:r>
            <a:endParaRPr lang="pt-BR" sz="2800" dirty="0"/>
          </a:p>
        </p:txBody>
      </p:sp>
    </p:spTree>
    <p:extLst>
      <p:ext uri="{BB962C8B-B14F-4D97-AF65-F5344CB8AC3E}">
        <p14:creationId xmlns:p14="http://schemas.microsoft.com/office/powerpoint/2010/main" val="19047966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12644" y="53013"/>
            <a:ext cx="8859078" cy="6740307"/>
          </a:xfrm>
          <a:prstGeom prst="rect">
            <a:avLst/>
          </a:prstGeom>
          <a:solidFill>
            <a:srgbClr val="0000CC"/>
          </a:solidFill>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fontAlgn="base"/>
            <a:r>
              <a:rPr lang="pt-BR" sz="5400" b="1" i="1" dirty="0">
                <a:solidFill>
                  <a:srgbClr val="FFFF00"/>
                </a:solidFill>
              </a:rPr>
              <a:t>Quem era “A rainha”? </a:t>
            </a:r>
          </a:p>
          <a:p>
            <a:pPr fontAlgn="base"/>
            <a:r>
              <a:rPr lang="pt-BR" sz="4000" b="1" u="sng" dirty="0">
                <a:solidFill>
                  <a:srgbClr val="FFC000"/>
                </a:solidFill>
                <a:effectLst>
                  <a:outerShdw blurRad="38100" dist="38100" dir="2700000" algn="tl">
                    <a:srgbClr val="000000">
                      <a:alpha val="43137"/>
                    </a:srgbClr>
                  </a:outerShdw>
                </a:effectLst>
              </a:rPr>
              <a:t>Alguns registros históricos </a:t>
            </a:r>
            <a:r>
              <a:rPr lang="pt-BR" sz="4000" dirty="0"/>
              <a:t>dizem que Nabucodonosor tinha uma filha casada com </a:t>
            </a:r>
            <a:r>
              <a:rPr lang="pt-BR" sz="4000" dirty="0" err="1"/>
              <a:t>Nabonido</a:t>
            </a:r>
            <a:r>
              <a:rPr lang="pt-BR" sz="4000" dirty="0"/>
              <a:t> que deu à luz a </a:t>
            </a:r>
            <a:r>
              <a:rPr lang="pt-BR" sz="4000" dirty="0" err="1"/>
              <a:t>Belsazar</a:t>
            </a:r>
            <a:r>
              <a:rPr lang="pt-BR" sz="4000" dirty="0"/>
              <a:t>. </a:t>
            </a:r>
            <a:r>
              <a:rPr lang="pt-BR" sz="4000" b="1" u="sng" dirty="0">
                <a:solidFill>
                  <a:srgbClr val="FFC000"/>
                </a:solidFill>
                <a:effectLst>
                  <a:outerShdw blurRad="38100" dist="38100" dir="2700000" algn="tl">
                    <a:srgbClr val="000000">
                      <a:alpha val="43137"/>
                    </a:srgbClr>
                  </a:outerShdw>
                </a:effectLst>
              </a:rPr>
              <a:t>Os estudiosos</a:t>
            </a:r>
            <a:r>
              <a:rPr lang="pt-BR" sz="4000" dirty="0">
                <a:solidFill>
                  <a:srgbClr val="FFC000"/>
                </a:solidFill>
              </a:rPr>
              <a:t>, contudo, estão divididos sobre se a rainha era a mãe de </a:t>
            </a:r>
            <a:r>
              <a:rPr lang="pt-BR" sz="4000" dirty="0" err="1">
                <a:solidFill>
                  <a:srgbClr val="FFC000"/>
                </a:solidFill>
              </a:rPr>
              <a:t>Belsazar</a:t>
            </a:r>
            <a:r>
              <a:rPr lang="pt-BR" sz="4000" dirty="0">
                <a:solidFill>
                  <a:srgbClr val="FFC000"/>
                </a:solidFill>
              </a:rPr>
              <a:t> ou sua avó, a esposa de Nabucodonosor</a:t>
            </a:r>
            <a:r>
              <a:rPr lang="pt-BR" dirty="0"/>
              <a:t>.</a:t>
            </a:r>
          </a:p>
          <a:p>
            <a:pPr fontAlgn="base"/>
            <a:endParaRPr lang="pt-BR" dirty="0"/>
          </a:p>
          <a:p>
            <a:pPr fontAlgn="base"/>
            <a:endParaRPr lang="pt-BR" dirty="0"/>
          </a:p>
          <a:p>
            <a:pPr fontAlgn="base"/>
            <a:r>
              <a:rPr lang="pt-BR" sz="6000" b="1" i="1" dirty="0">
                <a:solidFill>
                  <a:srgbClr val="FFFF00"/>
                </a:solidFill>
              </a:rPr>
              <a:t>   Seu nome era </a:t>
            </a:r>
            <a:r>
              <a:rPr lang="pt-BR" sz="6600" b="1" i="1" u="sng" dirty="0" err="1">
                <a:solidFill>
                  <a:srgbClr val="00B0F0"/>
                </a:solidFill>
              </a:rPr>
              <a:t>Nitocris</a:t>
            </a:r>
            <a:endParaRPr lang="pt-BR" sz="6000" b="1" u="sng" dirty="0">
              <a:solidFill>
                <a:srgbClr val="00B0F0"/>
              </a:solidFill>
            </a:endParaRPr>
          </a:p>
          <a:p>
            <a:pPr fontAlgn="base"/>
            <a:endParaRPr lang="pt-BR" dirty="0"/>
          </a:p>
          <a:p>
            <a:pPr fontAlgn="base"/>
            <a:endParaRPr lang="pt-BR" dirty="0"/>
          </a:p>
        </p:txBody>
      </p:sp>
    </p:spTree>
    <p:extLst>
      <p:ext uri="{BB962C8B-B14F-4D97-AF65-F5344CB8AC3E}">
        <p14:creationId xmlns:p14="http://schemas.microsoft.com/office/powerpoint/2010/main" val="28727254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B010"/>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graphicFrame>
        <p:nvGraphicFramePr>
          <p:cNvPr id="10" name="Diagrama 9"/>
          <p:cNvGraphicFramePr/>
          <p:nvPr/>
        </p:nvGraphicFramePr>
        <p:xfrm>
          <a:off x="214282" y="71414"/>
          <a:ext cx="8429684" cy="17145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CaixaDeTexto 18"/>
          <p:cNvSpPr txBox="1"/>
          <p:nvPr/>
        </p:nvSpPr>
        <p:spPr>
          <a:xfrm>
            <a:off x="357158" y="2231777"/>
            <a:ext cx="8215372" cy="2862322"/>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600" b="0" i="0" u="none" strike="noStrike" kern="1200" cap="none" spc="0" normalizeH="0" baseline="0" noProof="0" dirty="0">
                <a:ln>
                  <a:noFill/>
                </a:ln>
                <a:solidFill>
                  <a:prstClr val="black"/>
                </a:solidFill>
                <a:effectLst/>
                <a:uLnTx/>
                <a:uFillTx/>
                <a:latin typeface="Agency FB" pitchFamily="34" charset="0"/>
                <a:ea typeface="+mn-ea"/>
                <a:cs typeface="+mn-cs"/>
              </a:rPr>
              <a:t>No antigo testamento a palavra pai, não significa necessariamente pai consangüíneo.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600" b="0" i="0" u="none" strike="noStrike" kern="1200" cap="none" spc="0" normalizeH="0" baseline="0" noProof="0" dirty="0">
                <a:ln>
                  <a:noFill/>
                </a:ln>
                <a:solidFill>
                  <a:prstClr val="black"/>
                </a:solidFill>
                <a:effectLst/>
                <a:uLnTx/>
                <a:uFillTx/>
                <a:latin typeface="Agency FB" pitchFamily="34" charset="0"/>
                <a:ea typeface="+mn-ea"/>
                <a:cs typeface="+mn-cs"/>
              </a:rPr>
              <a:t>Pode significar avô, antepassado.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600" b="0" i="0" u="none" strike="noStrike" kern="1200" cap="none" spc="0" normalizeH="0" baseline="0" noProof="0" dirty="0">
                <a:ln>
                  <a:noFill/>
                </a:ln>
                <a:solidFill>
                  <a:prstClr val="black"/>
                </a:solidFill>
                <a:effectLst/>
                <a:uLnTx/>
                <a:uFillTx/>
                <a:latin typeface="Agency FB" pitchFamily="34" charset="0"/>
                <a:ea typeface="+mn-ea"/>
                <a:cs typeface="+mn-cs"/>
              </a:rPr>
              <a:t>Pode também indicar relação de caráter, antes que relação consangüínea.</a:t>
            </a:r>
          </a:p>
        </p:txBody>
      </p:sp>
      <p:graphicFrame>
        <p:nvGraphicFramePr>
          <p:cNvPr id="5" name="Diagrama 4"/>
          <p:cNvGraphicFramePr/>
          <p:nvPr/>
        </p:nvGraphicFramePr>
        <p:xfrm>
          <a:off x="3286116" y="571480"/>
          <a:ext cx="3500462" cy="42862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6" name="CaixaDeTexto 5"/>
          <p:cNvSpPr txBox="1"/>
          <p:nvPr/>
        </p:nvSpPr>
        <p:spPr>
          <a:xfrm>
            <a:off x="464315" y="5793891"/>
            <a:ext cx="8215370" cy="707886"/>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srgbClr val="FF0066"/>
                </a:solidFill>
                <a:effectLst/>
                <a:uLnTx/>
                <a:uFillTx/>
                <a:latin typeface="Agency FB" pitchFamily="34" charset="0"/>
                <a:ea typeface="+mn-ea"/>
                <a:cs typeface="+mn-cs"/>
              </a:rPr>
              <a:t>Jesus foi identificado como filho de Davi.</a:t>
            </a:r>
          </a:p>
        </p:txBody>
      </p:sp>
    </p:spTree>
    <p:extLst>
      <p:ext uri="{BB962C8B-B14F-4D97-AF65-F5344CB8AC3E}">
        <p14:creationId xmlns:p14="http://schemas.microsoft.com/office/powerpoint/2010/main" val="234957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strVal val="#ppt_w*0.70"/>
                                          </p:val>
                                        </p:tav>
                                        <p:tav tm="100000">
                                          <p:val>
                                            <p:strVal val="#ppt_w"/>
                                          </p:val>
                                        </p:tav>
                                      </p:tavLst>
                                    </p:anim>
                                    <p:anim calcmode="lin" valueType="num">
                                      <p:cBhvr>
                                        <p:cTn id="15" dur="1000" fill="hold"/>
                                        <p:tgtEl>
                                          <p:spTgt spid="19"/>
                                        </p:tgtEl>
                                        <p:attrNameLst>
                                          <p:attrName>ppt_h</p:attrName>
                                        </p:attrNameLst>
                                      </p:cBhvr>
                                      <p:tavLst>
                                        <p:tav tm="0">
                                          <p:val>
                                            <p:strVal val="#ppt_h"/>
                                          </p:val>
                                        </p:tav>
                                        <p:tav tm="100000">
                                          <p:val>
                                            <p:strVal val="#ppt_h"/>
                                          </p:val>
                                        </p:tav>
                                      </p:tavLst>
                                    </p:anim>
                                    <p:animEffect transition="in" filter="fade">
                                      <p:cBhvr>
                                        <p:cTn id="16" dur="10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0.70"/>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689112" y="556591"/>
            <a:ext cx="7620001" cy="5168348"/>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484313"/>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Versos 13 a 16</a:t>
            </a:r>
          </a:p>
        </p:txBody>
      </p:sp>
    </p:spTree>
    <p:extLst>
      <p:ext uri="{BB962C8B-B14F-4D97-AF65-F5344CB8AC3E}">
        <p14:creationId xmlns:p14="http://schemas.microsoft.com/office/powerpoint/2010/main" val="1169929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04798" y="318053"/>
            <a:ext cx="8666922" cy="63094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base"/>
            <a:r>
              <a:rPr lang="pt-BR" sz="2400" dirty="0"/>
              <a:t>13 </a:t>
            </a:r>
            <a:r>
              <a:rPr lang="pt-BR" sz="2800" b="1" dirty="0">
                <a:solidFill>
                  <a:srgbClr val="0000CC"/>
                </a:solidFill>
              </a:rPr>
              <a:t>Então, Daniel foi introduzido à presença do rei</a:t>
            </a:r>
            <a:r>
              <a:rPr lang="pt-BR" sz="2400" dirty="0"/>
              <a:t>. </a:t>
            </a:r>
          </a:p>
          <a:p>
            <a:pPr fontAlgn="base"/>
            <a:r>
              <a:rPr lang="pt-BR" sz="2400" dirty="0"/>
              <a:t>Falou o rei e disse a Daniel: </a:t>
            </a:r>
            <a:r>
              <a:rPr lang="pt-BR" sz="3600" b="1" u="sng" dirty="0">
                <a:effectLst>
                  <a:outerShdw blurRad="38100" dist="38100" dir="2700000" algn="tl">
                    <a:srgbClr val="000000">
                      <a:alpha val="43137"/>
                    </a:srgbClr>
                  </a:outerShdw>
                </a:effectLst>
              </a:rPr>
              <a:t>És tu aquele Daniel</a:t>
            </a:r>
            <a:r>
              <a:rPr lang="pt-BR" sz="2400" dirty="0"/>
              <a:t>, dos cativos de Judá, que o rei, meu pai, trouxe de Judá?</a:t>
            </a:r>
          </a:p>
          <a:p>
            <a:pPr fontAlgn="base"/>
            <a:r>
              <a:rPr lang="pt-BR" sz="2400" dirty="0"/>
              <a:t>14 </a:t>
            </a:r>
            <a:r>
              <a:rPr lang="pt-BR" sz="3200" b="1" u="sng" dirty="0">
                <a:solidFill>
                  <a:srgbClr val="FF0000"/>
                </a:solidFill>
              </a:rPr>
              <a:t>Tenho ouvido dizer a teu respeito </a:t>
            </a:r>
            <a:r>
              <a:rPr lang="pt-BR" sz="2400" dirty="0"/>
              <a:t>que o espírito dos deuses está em ti, e que em ti se acham luz, inteligência e excelente sabedoria.</a:t>
            </a:r>
          </a:p>
          <a:p>
            <a:pPr fontAlgn="base"/>
            <a:r>
              <a:rPr lang="pt-BR" sz="2400" dirty="0"/>
              <a:t>15 Acabam de ser introduzidos à minha presença os sábios e os encantadores, para lerem esta escritura e me fazerem saber a sua interpretação; mas não puderam dar a interpretação destas palavras.</a:t>
            </a:r>
          </a:p>
          <a:p>
            <a:pPr fontAlgn="base"/>
            <a:r>
              <a:rPr lang="pt-BR" sz="2400" dirty="0"/>
              <a:t>16 Eu, porém, tenho ouvido dizer de ti que podes dar interpretações e solucionar casos difíceis; </a:t>
            </a:r>
            <a:r>
              <a:rPr lang="pt-BR" sz="4000" b="1" u="sng" dirty="0">
                <a:solidFill>
                  <a:srgbClr val="7030A0"/>
                </a:solidFill>
                <a:effectLst>
                  <a:outerShdw blurRad="38100" dist="38100" dir="2700000" algn="tl">
                    <a:srgbClr val="000000">
                      <a:alpha val="43137"/>
                    </a:srgbClr>
                  </a:outerShdw>
                </a:effectLst>
              </a:rPr>
              <a:t>agora</a:t>
            </a:r>
            <a:r>
              <a:rPr lang="pt-BR" sz="2400" dirty="0"/>
              <a:t>, </a:t>
            </a:r>
            <a:r>
              <a:rPr lang="pt-BR" sz="4400" b="1" dirty="0">
                <a:solidFill>
                  <a:srgbClr val="FF0066"/>
                </a:solidFill>
              </a:rPr>
              <a:t>se puderes ler </a:t>
            </a:r>
            <a:r>
              <a:rPr lang="pt-BR" sz="2400" dirty="0"/>
              <a:t>esta escritura e fazer-me saber a sua interpretação, serás vestido de púrpura, terás cadeia de ouro ao pescoço e serás o terceiro no meu reino.</a:t>
            </a:r>
            <a:endParaRPr lang="pt-BR" sz="3600" dirty="0"/>
          </a:p>
        </p:txBody>
      </p:sp>
      <p:sp>
        <p:nvSpPr>
          <p:cNvPr id="3" name="Retângulo 2"/>
          <p:cNvSpPr/>
          <p:nvPr/>
        </p:nvSpPr>
        <p:spPr>
          <a:xfrm>
            <a:off x="357806" y="5460588"/>
            <a:ext cx="8574157" cy="954107"/>
          </a:xfrm>
          <a:prstGeom prst="rect">
            <a:avLst/>
          </a:prstGeom>
          <a:solidFill>
            <a:srgbClr val="FFFF00"/>
          </a:solidFill>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t-BR" sz="2800" b="1" dirty="0" err="1">
                <a:solidFill>
                  <a:srgbClr val="FF0066"/>
                </a:solidFill>
                <a:latin typeface="Century Schoolbook" panose="02040604050505020304" pitchFamily="18" charset="0"/>
                <a:ea typeface="Times New Roman" panose="02020603050405020304" pitchFamily="18" charset="0"/>
                <a:cs typeface="Times New Roman" panose="02020603050405020304" pitchFamily="18" charset="0"/>
              </a:rPr>
              <a:t>Belsazar</a:t>
            </a:r>
            <a:r>
              <a:rPr lang="pt-BR" sz="2800" b="1" dirty="0">
                <a:solidFill>
                  <a:srgbClr val="FF0066"/>
                </a:solidFill>
                <a:latin typeface="Century Schoolbook" panose="02040604050505020304" pitchFamily="18" charset="0"/>
                <a:ea typeface="Times New Roman" panose="02020603050405020304" pitchFamily="18" charset="0"/>
                <a:cs typeface="Times New Roman" panose="02020603050405020304" pitchFamily="18" charset="0"/>
              </a:rPr>
              <a:t> demonstrou não estar totalmente convencido do talento de Daniel.</a:t>
            </a:r>
            <a:endParaRPr lang="pt-BR" sz="2800" b="1" dirty="0">
              <a:solidFill>
                <a:srgbClr val="FF0066"/>
              </a:solidFill>
            </a:endParaRPr>
          </a:p>
        </p:txBody>
      </p:sp>
    </p:spTree>
    <p:extLst>
      <p:ext uri="{BB962C8B-B14F-4D97-AF65-F5344CB8AC3E}">
        <p14:creationId xmlns:p14="http://schemas.microsoft.com/office/powerpoint/2010/main" val="34085716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04798" y="318053"/>
            <a:ext cx="8666922" cy="624786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base"/>
            <a:r>
              <a:rPr lang="pt-BR" sz="4400" dirty="0"/>
              <a:t>Daniel não fora convidado para a festa.</a:t>
            </a:r>
          </a:p>
          <a:p>
            <a:pPr fontAlgn="base"/>
            <a:r>
              <a:rPr lang="pt-BR" sz="7200" b="1" dirty="0">
                <a:solidFill>
                  <a:srgbClr val="FF0066"/>
                </a:solidFill>
              </a:rPr>
              <a:t>Tenho certeza </a:t>
            </a:r>
            <a:r>
              <a:rPr lang="pt-BR" sz="6000" dirty="0"/>
              <a:t>de que: Ele não se sentiria confortável ali, e faria com que todos se sentissem incomodados.</a:t>
            </a:r>
            <a:endParaRPr lang="pt-BR" sz="9600" dirty="0"/>
          </a:p>
        </p:txBody>
      </p:sp>
    </p:spTree>
    <p:extLst>
      <p:ext uri="{BB962C8B-B14F-4D97-AF65-F5344CB8AC3E}">
        <p14:creationId xmlns:p14="http://schemas.microsoft.com/office/powerpoint/2010/main" val="34490832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3132" y="25860"/>
            <a:ext cx="9110867" cy="298543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black"/>
                </a:solidFill>
                <a:effectLst/>
                <a:uLnTx/>
                <a:uFillTx/>
                <a:latin typeface="Calibri"/>
                <a:ea typeface="+mn-ea"/>
                <a:cs typeface="+mn-cs"/>
              </a:rPr>
              <a:t>Daniel </a:t>
            </a:r>
            <a:r>
              <a:rPr kumimoji="0" lang="pt-BR" sz="4000" b="0" i="0" u="none" strike="noStrike" kern="1200" cap="none" spc="0" normalizeH="0" baseline="0" noProof="0" dirty="0">
                <a:ln>
                  <a:noFill/>
                </a:ln>
                <a:solidFill>
                  <a:prstClr val="black"/>
                </a:solidFill>
                <a:effectLst/>
                <a:uLnTx/>
                <a:uFillTx/>
                <a:latin typeface="Calibri"/>
                <a:ea typeface="+mn-ea"/>
                <a:cs typeface="+mn-cs"/>
              </a:rPr>
              <a:t>chegou na </a:t>
            </a:r>
            <a:r>
              <a:rPr kumimoji="0" lang="pt-BR" sz="4000" b="0" i="0" u="none" strike="noStrike" kern="1200" cap="none" spc="0" normalizeH="0" baseline="0" noProof="0" dirty="0" err="1">
                <a:ln>
                  <a:noFill/>
                </a:ln>
                <a:solidFill>
                  <a:prstClr val="black"/>
                </a:solidFill>
                <a:effectLst/>
                <a:uLnTx/>
                <a:uFillTx/>
                <a:latin typeface="Calibri"/>
                <a:ea typeface="+mn-ea"/>
                <a:cs typeface="+mn-cs"/>
              </a:rPr>
              <a:t>Babilôniaem</a:t>
            </a:r>
            <a:r>
              <a:rPr kumimoji="0" lang="pt-BR" sz="4000" b="0" i="0" u="none" strike="noStrike" kern="1200" cap="none" spc="0" normalizeH="0" baseline="0" noProof="0" dirty="0">
                <a:ln>
                  <a:noFill/>
                </a:ln>
                <a:solidFill>
                  <a:prstClr val="black"/>
                </a:solidFill>
                <a:effectLst/>
                <a:uLnTx/>
                <a:uFillTx/>
                <a:latin typeface="Calibri"/>
                <a:ea typeface="+mn-ea"/>
                <a:cs typeface="+mn-cs"/>
              </a:rPr>
              <a:t> 605 a.C.</a:t>
            </a:r>
            <a:endParaRPr kumimoji="0" lang="pt-BR" sz="4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4400" b="0" i="0" u="none" strike="noStrike" kern="1200" cap="none" spc="0" normalizeH="0" baseline="0" noProof="0" dirty="0">
                <a:ln>
                  <a:noFill/>
                </a:ln>
                <a:solidFill>
                  <a:prstClr val="black"/>
                </a:solidFill>
                <a:effectLst/>
                <a:uLnTx/>
                <a:uFillTx/>
                <a:latin typeface="Calibri"/>
                <a:ea typeface="+mn-ea"/>
                <a:cs typeface="+mn-cs"/>
              </a:rPr>
              <a:t>Em 538 a.C. </a:t>
            </a:r>
            <a:r>
              <a:rPr kumimoji="0" lang="pt-BR" sz="3600" b="0" i="0" u="none" strike="noStrike" kern="1200" cap="none" spc="0" normalizeH="0" baseline="0" noProof="0" dirty="0">
                <a:ln>
                  <a:noFill/>
                </a:ln>
                <a:solidFill>
                  <a:prstClr val="black"/>
                </a:solidFill>
                <a:effectLst/>
                <a:uLnTx/>
                <a:uFillTx/>
                <a:latin typeface="Calibri"/>
                <a:ea typeface="+mn-ea"/>
                <a:cs typeface="+mn-cs"/>
              </a:rPr>
              <a:t>Daniel com +/- uns 80 a 85 anos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srgbClr val="0070C0"/>
                </a:solidFill>
                <a:effectLst/>
                <a:uLnTx/>
                <a:uFillTx/>
                <a:latin typeface="Calibri"/>
                <a:ea typeface="+mn-ea"/>
                <a:cs typeface="+mn-cs"/>
              </a:rPr>
              <a:t>Viveu 70 anos em Babilônia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BR" sz="4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CaixaDeTexto 2"/>
          <p:cNvSpPr txBox="1"/>
          <p:nvPr/>
        </p:nvSpPr>
        <p:spPr>
          <a:xfrm>
            <a:off x="261728" y="2491409"/>
            <a:ext cx="8627166"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Calibri"/>
                <a:ea typeface="+mn-ea"/>
                <a:cs typeface="+mn-cs"/>
              </a:rPr>
              <a:t>Daniel conhecia as profecias de Isaías, Jeremias e Ezequiel, e sabia tudo o que iria acontecer em Babilônia.</a:t>
            </a:r>
          </a:p>
        </p:txBody>
      </p:sp>
      <p:sp>
        <p:nvSpPr>
          <p:cNvPr id="4" name="Retângulo 3"/>
          <p:cNvSpPr/>
          <p:nvPr/>
        </p:nvSpPr>
        <p:spPr>
          <a:xfrm>
            <a:off x="268355" y="4568901"/>
            <a:ext cx="8640420" cy="181588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4000" b="0" i="1" u="none" strike="noStrike" kern="1200" cap="none" spc="0" normalizeH="0" baseline="0" noProof="0" dirty="0">
                <a:ln>
                  <a:noFill/>
                </a:ln>
                <a:solidFill>
                  <a:prstClr val="black"/>
                </a:solidFill>
                <a:effectLst/>
                <a:uLnTx/>
                <a:uFillTx/>
                <a:latin typeface="Calibri"/>
                <a:ea typeface="+mn-ea"/>
                <a:cs typeface="+mn-cs"/>
              </a:rPr>
              <a:t>Daniel</a:t>
            </a:r>
            <a:r>
              <a:rPr kumimoji="0" lang="pt-BR" sz="3600" b="0" i="1" u="none" strike="noStrike" kern="1200" cap="none" spc="0" normalizeH="0" baseline="0" noProof="0" dirty="0">
                <a:ln>
                  <a:noFill/>
                </a:ln>
                <a:solidFill>
                  <a:prstClr val="black"/>
                </a:solidFill>
                <a:effectLst/>
                <a:uLnTx/>
                <a:uFillTx/>
                <a:latin typeface="Calibri"/>
                <a:ea typeface="+mn-ea"/>
                <a:cs typeface="+mn-cs"/>
              </a:rPr>
              <a:t>  já estava idoso, respeitado e se manteve ausente do palácio por mais de 20 anos, desde a morte de Nabucodonosor.</a:t>
            </a:r>
            <a:endParaRPr kumimoji="0" lang="pt-BR" sz="4400" b="1" i="0" u="none" strike="noStrike" kern="1200" cap="none" spc="0" normalizeH="0" baseline="0" noProof="0" dirty="0">
              <a:ln>
                <a:noFill/>
              </a:ln>
              <a:solidFill>
                <a:srgbClr val="0000CC"/>
              </a:solidFill>
              <a:effectLst/>
              <a:uLnTx/>
              <a:uFillTx/>
              <a:latin typeface="Calibri"/>
              <a:ea typeface="+mn-ea"/>
              <a:cs typeface="+mn-cs"/>
            </a:endParaRPr>
          </a:p>
        </p:txBody>
      </p:sp>
    </p:spTree>
    <p:extLst>
      <p:ext uri="{BB962C8B-B14F-4D97-AF65-F5344CB8AC3E}">
        <p14:creationId xmlns:p14="http://schemas.microsoft.com/office/powerpoint/2010/main" val="3572882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383347" y="344555"/>
            <a:ext cx="8269355" cy="5783341"/>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577078"/>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Versos 17 a 21</a:t>
            </a:r>
            <a:endParaRPr lang="pt-BR" altLang="pt-BR" sz="9600" b="1" dirty="0">
              <a:solidFill>
                <a:srgbClr val="00B0F0"/>
              </a:solidFill>
              <a:latin typeface="inherit"/>
            </a:endParaRPr>
          </a:p>
        </p:txBody>
      </p:sp>
    </p:spTree>
    <p:extLst>
      <p:ext uri="{BB962C8B-B14F-4D97-AF65-F5344CB8AC3E}">
        <p14:creationId xmlns:p14="http://schemas.microsoft.com/office/powerpoint/2010/main" val="1872905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25285" y="145775"/>
            <a:ext cx="8640420" cy="674030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base"/>
            <a:r>
              <a:rPr lang="pt-BR" sz="2400" dirty="0"/>
              <a:t>17 Então, respondeu Daniel e disse na presença do rei: </a:t>
            </a:r>
            <a:r>
              <a:rPr lang="pt-BR" sz="2400" b="1" u="sng" dirty="0"/>
              <a:t>Os teus presentes fiquem contigo, e dá os teus prêmios a outrem; todavia, lerei ao rei a escritura e lhe farei saber a interpretação.</a:t>
            </a:r>
          </a:p>
          <a:p>
            <a:pPr fontAlgn="base"/>
            <a:r>
              <a:rPr lang="pt-BR" sz="2400" dirty="0"/>
              <a:t>18 </a:t>
            </a:r>
            <a:r>
              <a:rPr lang="pt-BR" sz="2400" b="1" u="sng" dirty="0">
                <a:solidFill>
                  <a:srgbClr val="FF0000"/>
                </a:solidFill>
                <a:effectLst>
                  <a:outerShdw blurRad="38100" dist="38100" dir="2700000" algn="tl">
                    <a:srgbClr val="000000">
                      <a:alpha val="43137"/>
                    </a:srgbClr>
                  </a:outerShdw>
                </a:effectLst>
              </a:rPr>
              <a:t>Ó rei! </a:t>
            </a:r>
            <a:r>
              <a:rPr lang="pt-BR" sz="2400" dirty="0">
                <a:solidFill>
                  <a:srgbClr val="0000CC"/>
                </a:solidFill>
              </a:rPr>
              <a:t>Deus, o Altíssimo, deu a Nabucodonosor, teu pai, o reino e grandeza, glória e majestade</a:t>
            </a:r>
            <a:r>
              <a:rPr lang="pt-BR" sz="2400" dirty="0"/>
              <a:t>.</a:t>
            </a:r>
          </a:p>
          <a:p>
            <a:pPr fontAlgn="base"/>
            <a:r>
              <a:rPr lang="pt-BR" sz="2400" dirty="0"/>
              <a:t>19 Por causa da grandeza que lhe deu, povos, nações e homens de todas as línguas tremiam e temiam diante dele; matava a quem queria e a quem queria deixava com vida; a quem queria exaltava e a quem queria abatia.</a:t>
            </a:r>
          </a:p>
          <a:p>
            <a:pPr fontAlgn="base"/>
            <a:r>
              <a:rPr lang="pt-BR" sz="2400" dirty="0"/>
              <a:t>20 </a:t>
            </a:r>
            <a:r>
              <a:rPr lang="pt-BR" sz="2400" b="1" dirty="0">
                <a:solidFill>
                  <a:srgbClr val="FF0000"/>
                </a:solidFill>
              </a:rPr>
              <a:t>Quando, porém, o seu </a:t>
            </a:r>
            <a:r>
              <a:rPr lang="pt-BR" sz="2400" b="1" u="sng" dirty="0">
                <a:solidFill>
                  <a:srgbClr val="FF0000"/>
                </a:solidFill>
              </a:rPr>
              <a:t>coração se elevou</a:t>
            </a:r>
            <a:r>
              <a:rPr lang="pt-BR" sz="2400" b="1" dirty="0">
                <a:solidFill>
                  <a:srgbClr val="FF0000"/>
                </a:solidFill>
              </a:rPr>
              <a:t>, e o seu espírito </a:t>
            </a:r>
            <a:r>
              <a:rPr lang="pt-BR" sz="2400" b="1" u="sng" dirty="0">
                <a:solidFill>
                  <a:srgbClr val="FF0000"/>
                </a:solidFill>
              </a:rPr>
              <a:t>se tornou soberbo e arrogante</a:t>
            </a:r>
            <a:r>
              <a:rPr lang="pt-BR" sz="2400" b="1" dirty="0">
                <a:solidFill>
                  <a:srgbClr val="FF0000"/>
                </a:solidFill>
              </a:rPr>
              <a:t>, foi derribado do seu trono real, e passou dele a sua glória.</a:t>
            </a:r>
          </a:p>
          <a:p>
            <a:pPr fontAlgn="base"/>
            <a:r>
              <a:rPr lang="pt-BR" sz="2400" dirty="0"/>
              <a:t>21 Foi expulso dentre os filhos dos homens, o seu coração foi feito semelhante ao dos animais, e a sua morada foi com os jumentos monteses; deram-lhe a comer erva como aos bois, e do orvalho do céu foi molhado o seu corpo, </a:t>
            </a:r>
            <a:r>
              <a:rPr lang="pt-BR" sz="2400" b="1" dirty="0">
                <a:solidFill>
                  <a:srgbClr val="0000CC"/>
                </a:solidFill>
              </a:rPr>
              <a:t>até que conheceu que Deus, o Altíssimo, tem domínio sobre o reino dos homens e a quem quer constitui sobre ele.</a:t>
            </a:r>
          </a:p>
        </p:txBody>
      </p:sp>
      <p:sp>
        <p:nvSpPr>
          <p:cNvPr id="3" name="Retângulo 2"/>
          <p:cNvSpPr/>
          <p:nvPr/>
        </p:nvSpPr>
        <p:spPr>
          <a:xfrm>
            <a:off x="291547" y="2109255"/>
            <a:ext cx="8507896" cy="1384995"/>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endParaRPr lang="pt-BR" sz="2800" b="1" dirty="0">
              <a:solidFill>
                <a:srgbClr val="111111"/>
              </a:solidFill>
              <a:latin typeface="Century Schoolbook" panose="02040604050505020304" pitchFamily="18" charset="0"/>
              <a:ea typeface="Times New Roman" panose="02020603050405020304" pitchFamily="18" charset="0"/>
              <a:cs typeface="Times New Roman" panose="02020603050405020304" pitchFamily="18" charset="0"/>
            </a:endParaRPr>
          </a:p>
          <a:p>
            <a:r>
              <a:rPr lang="pt-BR" sz="2800" b="1" dirty="0">
                <a:solidFill>
                  <a:srgbClr val="111111"/>
                </a:solidFill>
                <a:latin typeface="Century Schoolbook" panose="02040604050505020304" pitchFamily="18" charset="0"/>
                <a:ea typeface="Times New Roman" panose="02020603050405020304" pitchFamily="18" charset="0"/>
                <a:cs typeface="Times New Roman" panose="02020603050405020304" pitchFamily="18" charset="0"/>
              </a:rPr>
              <a:t>Recapitulando a história de Nabucodonosor</a:t>
            </a:r>
          </a:p>
          <a:p>
            <a:endParaRPr lang="pt-BR" sz="2800" b="1" dirty="0"/>
          </a:p>
        </p:txBody>
      </p:sp>
    </p:spTree>
    <p:extLst>
      <p:ext uri="{BB962C8B-B14F-4D97-AF65-F5344CB8AC3E}">
        <p14:creationId xmlns:p14="http://schemas.microsoft.com/office/powerpoint/2010/main" val="7293583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742239" y="1587812"/>
            <a:ext cx="7903126" cy="584775"/>
          </a:xfrm>
          <a:prstGeom prst="rect">
            <a:avLst/>
          </a:prstGeom>
        </p:spPr>
        <p:txBody>
          <a:bodyPr wrap="none">
            <a:spAutoFit/>
          </a:bodyPr>
          <a:lstStyle/>
          <a:p>
            <a:r>
              <a:rPr lang="pt-BR" sz="3200" i="1" dirty="0">
                <a:solidFill>
                  <a:srgbClr val="000000"/>
                </a:solidFill>
                <a:latin typeface="Arial" panose="020B0604020202020204" pitchFamily="34" charset="0"/>
              </a:rPr>
              <a:t>Daniel era um homem que fazia diferença.</a:t>
            </a:r>
            <a:endParaRPr lang="pt-BR" sz="3200" dirty="0"/>
          </a:p>
        </p:txBody>
      </p:sp>
    </p:spTree>
    <p:extLst>
      <p:ext uri="{BB962C8B-B14F-4D97-AF65-F5344CB8AC3E}">
        <p14:creationId xmlns:p14="http://schemas.microsoft.com/office/powerpoint/2010/main" val="30956984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689112" y="556591"/>
            <a:ext cx="7620001" cy="5168348"/>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484313"/>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Versos 22 a 24 </a:t>
            </a:r>
          </a:p>
        </p:txBody>
      </p:sp>
    </p:spTree>
    <p:extLst>
      <p:ext uri="{BB962C8B-B14F-4D97-AF65-F5344CB8AC3E}">
        <p14:creationId xmlns:p14="http://schemas.microsoft.com/office/powerpoint/2010/main" val="16537983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92766" y="119266"/>
            <a:ext cx="8931965" cy="655564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fontAlgn="base"/>
            <a:r>
              <a:rPr lang="pt-BR" sz="2800" dirty="0"/>
              <a:t>22 </a:t>
            </a:r>
            <a:r>
              <a:rPr lang="pt-BR" sz="2800" b="1" dirty="0">
                <a:solidFill>
                  <a:srgbClr val="FFFF00"/>
                </a:solidFill>
              </a:rPr>
              <a:t>Tu, </a:t>
            </a:r>
            <a:r>
              <a:rPr lang="pt-BR" sz="2800" b="1" dirty="0" err="1">
                <a:solidFill>
                  <a:srgbClr val="FFFF00"/>
                </a:solidFill>
              </a:rPr>
              <a:t>Belsazar</a:t>
            </a:r>
            <a:r>
              <a:rPr lang="pt-BR" sz="2800" dirty="0"/>
              <a:t>, que és seu filho, </a:t>
            </a:r>
            <a:r>
              <a:rPr lang="pt-BR" sz="3600" b="1" u="sng" dirty="0">
                <a:solidFill>
                  <a:srgbClr val="FFC000"/>
                </a:solidFill>
                <a:highlight>
                  <a:srgbClr val="0000FF"/>
                </a:highlight>
              </a:rPr>
              <a:t>não humilhaste o teu coração</a:t>
            </a:r>
            <a:r>
              <a:rPr lang="pt-BR" sz="3200" dirty="0">
                <a:solidFill>
                  <a:srgbClr val="FFC000"/>
                </a:solidFill>
              </a:rPr>
              <a:t>, </a:t>
            </a:r>
            <a:r>
              <a:rPr lang="pt-BR" sz="4000" b="1" dirty="0">
                <a:solidFill>
                  <a:srgbClr val="00B0F0"/>
                </a:solidFill>
              </a:rPr>
              <a:t>ainda que sabias tudo isto</a:t>
            </a:r>
            <a:r>
              <a:rPr lang="pt-BR" sz="3200" dirty="0">
                <a:solidFill>
                  <a:srgbClr val="FFC000"/>
                </a:solidFill>
              </a:rPr>
              <a:t>.</a:t>
            </a:r>
          </a:p>
          <a:p>
            <a:pPr fontAlgn="base"/>
            <a:r>
              <a:rPr lang="pt-BR" sz="2800" dirty="0"/>
              <a:t>23 E </a:t>
            </a:r>
            <a:r>
              <a:rPr lang="pt-BR" sz="3200" b="1" dirty="0">
                <a:solidFill>
                  <a:srgbClr val="FFC000"/>
                </a:solidFill>
              </a:rPr>
              <a:t>te levantaste contra o Senhor do céu</a:t>
            </a:r>
            <a:r>
              <a:rPr lang="pt-BR" sz="2400" dirty="0"/>
              <a:t>, pois foram trazidos os utensílios da casa dele perante ti, e tu, e os teus grandes, e as tuas mulheres, e as tuas concubinas bebestes vinho neles; além disso</a:t>
            </a:r>
            <a:r>
              <a:rPr lang="pt-BR" sz="2800" dirty="0"/>
              <a:t>, </a:t>
            </a:r>
            <a:r>
              <a:rPr lang="pt-BR" sz="3200" b="1" u="sng" dirty="0">
                <a:solidFill>
                  <a:srgbClr val="FFFF00"/>
                </a:solidFill>
              </a:rPr>
              <a:t>deste louvores aos deuses </a:t>
            </a:r>
            <a:r>
              <a:rPr lang="pt-BR" sz="2800" dirty="0">
                <a:solidFill>
                  <a:schemeClr val="bg1"/>
                </a:solidFill>
              </a:rPr>
              <a:t>de prata</a:t>
            </a:r>
            <a:r>
              <a:rPr lang="pt-BR" sz="2800" dirty="0"/>
              <a:t>, de ouro, de bronze, de ferro, de madeira e de pedra, </a:t>
            </a:r>
            <a:r>
              <a:rPr lang="pt-BR" sz="3200" b="1" dirty="0">
                <a:solidFill>
                  <a:srgbClr val="FFFF00"/>
                </a:solidFill>
              </a:rPr>
              <a:t>que </a:t>
            </a:r>
            <a:r>
              <a:rPr lang="pt-BR" sz="3600" b="1" dirty="0">
                <a:solidFill>
                  <a:srgbClr val="FFFF00"/>
                </a:solidFill>
              </a:rPr>
              <a:t>não </a:t>
            </a:r>
            <a:r>
              <a:rPr lang="pt-BR" sz="3600" b="1" dirty="0" err="1">
                <a:solidFill>
                  <a:srgbClr val="FFFF00"/>
                </a:solidFill>
              </a:rPr>
              <a:t>vêem</a:t>
            </a:r>
            <a:r>
              <a:rPr lang="pt-BR" sz="3600" b="1" dirty="0">
                <a:solidFill>
                  <a:srgbClr val="FFFF00"/>
                </a:solidFill>
              </a:rPr>
              <a:t>, não ouvem, nem sabem</a:t>
            </a:r>
            <a:r>
              <a:rPr lang="pt-BR" sz="2800" dirty="0"/>
              <a:t>; </a:t>
            </a:r>
            <a:r>
              <a:rPr lang="pt-BR" sz="4000" b="1" u="sng" dirty="0">
                <a:solidFill>
                  <a:srgbClr val="008000"/>
                </a:solidFill>
              </a:rPr>
              <a:t>mas a Deus</a:t>
            </a:r>
            <a:r>
              <a:rPr lang="pt-BR" sz="4000" b="1" u="sng" dirty="0">
                <a:solidFill>
                  <a:srgbClr val="FF0066"/>
                </a:solidFill>
              </a:rPr>
              <a:t>, em cuja mão está a tua vida e todos os teus caminhos, </a:t>
            </a:r>
            <a:r>
              <a:rPr lang="pt-BR" sz="4000" b="1" u="sng" dirty="0">
                <a:solidFill>
                  <a:srgbClr val="008000"/>
                </a:solidFill>
              </a:rPr>
              <a:t>a ele não glorificaste</a:t>
            </a:r>
            <a:r>
              <a:rPr lang="pt-BR" sz="4000" b="1" dirty="0">
                <a:solidFill>
                  <a:srgbClr val="FF0066"/>
                </a:solidFill>
              </a:rPr>
              <a:t>.</a:t>
            </a:r>
          </a:p>
          <a:p>
            <a:pPr fontAlgn="base"/>
            <a:r>
              <a:rPr lang="pt-BR" sz="2800" dirty="0"/>
              <a:t>24 Então, </a:t>
            </a:r>
            <a:r>
              <a:rPr lang="pt-BR" sz="4000" b="1" dirty="0"/>
              <a:t>da parte dele foi enviada aquela mão que traçou esta escritura.</a:t>
            </a:r>
            <a:endParaRPr lang="pt-BR" sz="7200" b="1" dirty="0">
              <a:solidFill>
                <a:srgbClr val="FFC000"/>
              </a:solidFill>
            </a:endParaRPr>
          </a:p>
        </p:txBody>
      </p:sp>
    </p:spTree>
    <p:extLst>
      <p:ext uri="{BB962C8B-B14F-4D97-AF65-F5344CB8AC3E}">
        <p14:creationId xmlns:p14="http://schemas.microsoft.com/office/powerpoint/2010/main" val="14592523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25285" y="278299"/>
            <a:ext cx="8640420" cy="64325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err="1">
                <a:ln>
                  <a:noFill/>
                </a:ln>
                <a:solidFill>
                  <a:prstClr val="black"/>
                </a:solidFill>
                <a:effectLst/>
                <a:uLnTx/>
                <a:uFillTx/>
                <a:latin typeface="Calibri" panose="020F0502020204030204"/>
                <a:ea typeface="+mn-ea"/>
                <a:cs typeface="+mn-cs"/>
              </a:rPr>
              <a:t>Belsazar</a:t>
            </a:r>
            <a:r>
              <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rPr>
              <a:t>, por outro lado, </a:t>
            </a:r>
            <a:r>
              <a:rPr kumimoji="0" lang="pt-BR" sz="3200" b="1" i="0" u="none" strike="noStrike" kern="1200" cap="none" spc="0" normalizeH="0" baseline="0" noProof="0" dirty="0">
                <a:ln>
                  <a:noFill/>
                </a:ln>
                <a:solidFill>
                  <a:srgbClr val="7030A0"/>
                </a:solidFill>
                <a:effectLst/>
                <a:uLnTx/>
                <a:uFillTx/>
                <a:latin typeface="Calibri" panose="020F0502020204030204"/>
                <a:ea typeface="+mn-ea"/>
                <a:cs typeface="+mn-cs"/>
              </a:rPr>
              <a:t>escolheu deliberadamente desafiar a lei e a autoridade de Deus e recusou humilhar-se.</a:t>
            </a:r>
            <a:r>
              <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3200" b="1" i="0" u="sng"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Calibri" panose="020F0502020204030204"/>
                <a:ea typeface="+mn-ea"/>
                <a:cs typeface="+mn-cs"/>
              </a:rPr>
              <a:t>S</a:t>
            </a:r>
            <a:r>
              <a:rPr kumimoji="0" lang="pt-BR" sz="3600" b="1" i="0" u="sng"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Calibri" panose="020F0502020204030204"/>
                <a:ea typeface="+mn-ea"/>
                <a:cs typeface="+mn-cs"/>
              </a:rPr>
              <a:t>eu pecado, então, era grande, e o juízo, iminente.</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rPr>
              <a:t>Por que </a:t>
            </a:r>
            <a:r>
              <a:rPr kumimoji="0" lang="pt-BR" sz="3200" b="0" i="0" u="none" strike="noStrike" kern="1200" cap="none" spc="0" normalizeH="0" baseline="0" noProof="0" dirty="0" err="1">
                <a:ln>
                  <a:noFill/>
                </a:ln>
                <a:solidFill>
                  <a:prstClr val="black"/>
                </a:solidFill>
                <a:effectLst/>
                <a:uLnTx/>
                <a:uFillTx/>
                <a:latin typeface="Calibri" panose="020F0502020204030204"/>
                <a:ea typeface="+mn-ea"/>
                <a:cs typeface="+mn-cs"/>
              </a:rPr>
              <a:t>Belsazar</a:t>
            </a:r>
            <a:r>
              <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rPr>
              <a:t> aceitou tão mansamente as palavras de Daniel, as quais poderiam ser consideradas traição pelos que o rodeavam? </a:t>
            </a: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7030A0"/>
                </a:solidFill>
                <a:effectLst/>
                <a:uLnTx/>
                <a:uFillTx/>
                <a:latin typeface="Calibri" panose="020F0502020204030204"/>
                <a:ea typeface="+mn-ea"/>
                <a:cs typeface="+mn-cs"/>
              </a:rPr>
              <a:t>A resposta é simples: </a:t>
            </a:r>
            <a:r>
              <a:rPr kumimoji="0" lang="pt-BR" sz="3200" b="0" i="0" u="none" strike="noStrike" kern="1200" cap="none" spc="0" normalizeH="0" baseline="0" noProof="0" dirty="0" err="1">
                <a:ln>
                  <a:noFill/>
                </a:ln>
                <a:solidFill>
                  <a:prstClr val="black"/>
                </a:solidFill>
                <a:effectLst/>
                <a:uLnTx/>
                <a:uFillTx/>
                <a:latin typeface="Calibri" panose="020F0502020204030204"/>
                <a:ea typeface="+mn-ea"/>
                <a:cs typeface="+mn-cs"/>
              </a:rPr>
              <a:t>o“terror</a:t>
            </a:r>
            <a:r>
              <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rPr>
              <a:t> de Deus” </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(Gênesis 35:5)</a:t>
            </a:r>
            <a:r>
              <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rPr>
              <a:t> estava sobre todos.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Quando um profeta de Deus toma conta da situação, como fez Daniel naquela ocasião, não há poder capaz de causar dano, ou de fazer oposição à sua mensagem.</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33291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escrita banquete.jpg"/>
          <p:cNvPicPr>
            <a:picLocks noChangeAspect="1"/>
          </p:cNvPicPr>
          <p:nvPr/>
        </p:nvPicPr>
        <p:blipFill>
          <a:blip r:embed="rId3" cstate="print"/>
          <a:stretch>
            <a:fillRect/>
          </a:stretch>
        </p:blipFill>
        <p:spPr>
          <a:xfrm>
            <a:off x="0" y="0"/>
            <a:ext cx="9144000" cy="6858000"/>
          </a:xfrm>
          <a:prstGeom prst="rect">
            <a:avLst/>
          </a:prstGeom>
        </p:spPr>
      </p:pic>
      <p:sp>
        <p:nvSpPr>
          <p:cNvPr id="19" name="CaixaDeTexto 18"/>
          <p:cNvSpPr txBox="1"/>
          <p:nvPr/>
        </p:nvSpPr>
        <p:spPr>
          <a:xfrm>
            <a:off x="0" y="0"/>
            <a:ext cx="9144000" cy="6924973"/>
          </a:xfrm>
          <a:prstGeom prst="rect">
            <a:avLst/>
          </a:prstGeom>
          <a:ln>
            <a:noFill/>
          </a:ln>
          <a:effectLst>
            <a:glow rad="228600">
              <a:schemeClr val="accent1">
                <a:satMod val="175000"/>
                <a:alpha val="40000"/>
              </a:schemeClr>
            </a:glow>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w="12700">
                  <a:solidFill>
                    <a:srgbClr val="1F497D">
                      <a:satMod val="155000"/>
                    </a:srgbClr>
                  </a:solidFill>
                  <a:prstDash val="solid"/>
                </a:ln>
                <a:solidFill>
                  <a:srgbClr val="C00000"/>
                </a:solidFill>
                <a:effectLst>
                  <a:outerShdw blurRad="41275" dist="20320" dir="1800000" algn="tl" rotWithShape="0">
                    <a:srgbClr val="000000">
                      <a:alpha val="40000"/>
                    </a:srgbClr>
                  </a:outerShdw>
                </a:effectLst>
                <a:uLnTx/>
                <a:uFillTx/>
                <a:latin typeface="Agency FB" pitchFamily="34" charset="0"/>
                <a:ea typeface="+mn-ea"/>
                <a:cs typeface="+mn-cs"/>
              </a:rPr>
              <a:t>O pecado de Belzasar não foi a ignorância.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gency FB" pitchFamily="34" charset="0"/>
                <a:ea typeface="+mn-ea"/>
                <a:cs typeface="+mn-cs"/>
              </a:rPr>
              <a:t>Nabucodonosor havia registrado a experiência que tornou seu orgulho em humildade.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w="12700">
                  <a:solidFill>
                    <a:srgbClr val="1F497D">
                      <a:satMod val="155000"/>
                    </a:srgbClr>
                  </a:solidFill>
                  <a:prstDash val="solid"/>
                </a:ln>
                <a:solidFill>
                  <a:srgbClr val="0000CC"/>
                </a:solidFill>
                <a:effectLst>
                  <a:outerShdw blurRad="41275" dist="20320" dir="1800000" algn="tl" rotWithShape="0">
                    <a:srgbClr val="000000">
                      <a:alpha val="40000"/>
                    </a:srgbClr>
                  </a:outerShdw>
                </a:effectLst>
                <a:uLnTx/>
                <a:uFillTx/>
                <a:latin typeface="Agency FB" pitchFamily="34" charset="0"/>
                <a:ea typeface="+mn-ea"/>
                <a:cs typeface="+mn-cs"/>
              </a:rPr>
              <a:t>Os registros estavam nos arquivos do império</a:t>
            </a:r>
            <a:r>
              <a:rPr kumimoji="0" lang="pt-BR" sz="48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gency FB" pitchFamily="34" charset="0"/>
                <a:ea typeface="+mn-ea"/>
                <a:cs typeface="+mn-cs"/>
              </a:rPr>
              <a:t>, com o propósito de evitar que seus sucessores repetissem o mesmo erro.</a:t>
            </a:r>
          </a:p>
        </p:txBody>
      </p:sp>
    </p:spTree>
    <p:extLst>
      <p:ext uri="{BB962C8B-B14F-4D97-AF65-F5344CB8AC3E}">
        <p14:creationId xmlns:p14="http://schemas.microsoft.com/office/powerpoint/2010/main" val="972563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689112" y="556591"/>
            <a:ext cx="7620001" cy="5168348"/>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484313"/>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Versos 25 a 28</a:t>
            </a:r>
          </a:p>
        </p:txBody>
      </p:sp>
    </p:spTree>
    <p:extLst>
      <p:ext uri="{BB962C8B-B14F-4D97-AF65-F5344CB8AC3E}">
        <p14:creationId xmlns:p14="http://schemas.microsoft.com/office/powerpoint/2010/main" val="13289138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38538" y="185533"/>
            <a:ext cx="8706679" cy="637097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fontAlgn="base"/>
            <a:r>
              <a:rPr lang="pt-BR" sz="2800" dirty="0"/>
              <a:t>25 Esta, pois, é a escritura que se traçou: MENE, MENE, TEQUEL e PARSIM.</a:t>
            </a:r>
          </a:p>
          <a:p>
            <a:pPr fontAlgn="base"/>
            <a:r>
              <a:rPr lang="pt-BR" sz="2800" dirty="0"/>
              <a:t>26 Esta é a interpretação daquilo:</a:t>
            </a:r>
          </a:p>
          <a:p>
            <a:pPr fontAlgn="base"/>
            <a:endParaRPr lang="pt-BR" sz="3600" dirty="0"/>
          </a:p>
          <a:p>
            <a:pPr fontAlgn="base"/>
            <a:r>
              <a:rPr lang="pt-BR" sz="3600" dirty="0"/>
              <a:t> </a:t>
            </a:r>
            <a:r>
              <a:rPr lang="pt-BR" sz="3600" b="1" u="sng" dirty="0">
                <a:solidFill>
                  <a:srgbClr val="0000CC"/>
                </a:solidFill>
              </a:rPr>
              <a:t>MENE:</a:t>
            </a:r>
            <a:r>
              <a:rPr lang="pt-BR" sz="3600" dirty="0"/>
              <a:t> </a:t>
            </a:r>
            <a:r>
              <a:rPr lang="pt-BR" sz="3200" b="1" dirty="0">
                <a:solidFill>
                  <a:srgbClr val="FFFF00"/>
                </a:solidFill>
              </a:rPr>
              <a:t>Contou</a:t>
            </a:r>
            <a:r>
              <a:rPr lang="pt-BR" sz="3200" dirty="0"/>
              <a:t> Deus o teu reino e deu cabo dele.</a:t>
            </a:r>
            <a:endParaRPr lang="pt-BR" sz="3600" dirty="0"/>
          </a:p>
          <a:p>
            <a:pPr fontAlgn="base"/>
            <a:endParaRPr lang="pt-BR" sz="3600" dirty="0"/>
          </a:p>
          <a:p>
            <a:pPr fontAlgn="base"/>
            <a:r>
              <a:rPr lang="pt-BR" sz="3600" dirty="0"/>
              <a:t>27 </a:t>
            </a:r>
            <a:r>
              <a:rPr lang="pt-BR" sz="3600" b="1" u="sng" dirty="0">
                <a:solidFill>
                  <a:srgbClr val="0000CC"/>
                </a:solidFill>
              </a:rPr>
              <a:t>TEQUEL:</a:t>
            </a:r>
            <a:r>
              <a:rPr lang="pt-BR" sz="3600" dirty="0"/>
              <a:t> </a:t>
            </a:r>
            <a:r>
              <a:rPr lang="pt-BR" sz="3600" b="1" dirty="0">
                <a:solidFill>
                  <a:srgbClr val="FF0066"/>
                </a:solidFill>
              </a:rPr>
              <a:t>Pesado</a:t>
            </a:r>
            <a:r>
              <a:rPr lang="pt-BR" sz="3600" dirty="0"/>
              <a:t> foste na balança e achado em falta.</a:t>
            </a:r>
          </a:p>
          <a:p>
            <a:pPr fontAlgn="base"/>
            <a:endParaRPr lang="pt-BR" sz="3600" dirty="0"/>
          </a:p>
          <a:p>
            <a:pPr fontAlgn="base"/>
            <a:r>
              <a:rPr lang="pt-BR" sz="3600" dirty="0"/>
              <a:t>28 </a:t>
            </a:r>
            <a:r>
              <a:rPr lang="pt-BR" sz="3600" b="1" u="sng" dirty="0">
                <a:solidFill>
                  <a:srgbClr val="0000CC"/>
                </a:solidFill>
              </a:rPr>
              <a:t>PERES:</a:t>
            </a:r>
            <a:r>
              <a:rPr lang="pt-BR" sz="3600" dirty="0"/>
              <a:t> </a:t>
            </a:r>
            <a:r>
              <a:rPr lang="pt-BR" sz="3600" b="1" dirty="0">
                <a:solidFill>
                  <a:srgbClr val="7030A0"/>
                </a:solidFill>
              </a:rPr>
              <a:t>Dividido</a:t>
            </a:r>
            <a:r>
              <a:rPr lang="pt-BR" sz="3600" dirty="0"/>
              <a:t> </a:t>
            </a:r>
            <a:r>
              <a:rPr lang="pt-BR" sz="5400" b="1" u="sng" dirty="0">
                <a:solidFill>
                  <a:srgbClr val="008000"/>
                </a:solidFill>
              </a:rPr>
              <a:t>foi o teu reino e dado aos </a:t>
            </a:r>
            <a:r>
              <a:rPr lang="pt-BR" sz="5400" b="1" u="sng" dirty="0">
                <a:solidFill>
                  <a:srgbClr val="FF0066"/>
                </a:solidFill>
              </a:rPr>
              <a:t>medos e aos persas</a:t>
            </a:r>
            <a:r>
              <a:rPr lang="pt-BR" sz="5400" b="1" u="sng" dirty="0">
                <a:solidFill>
                  <a:srgbClr val="008000"/>
                </a:solidFill>
              </a:rPr>
              <a:t>.</a:t>
            </a:r>
            <a:endParaRPr lang="pt-BR" sz="3600" b="1" u="sng" dirty="0">
              <a:solidFill>
                <a:srgbClr val="008000"/>
              </a:solidFill>
            </a:endParaRPr>
          </a:p>
        </p:txBody>
      </p:sp>
    </p:spTree>
    <p:extLst>
      <p:ext uri="{BB962C8B-B14F-4D97-AF65-F5344CB8AC3E}">
        <p14:creationId xmlns:p14="http://schemas.microsoft.com/office/powerpoint/2010/main" val="15619882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26504"/>
            <a:ext cx="9144000" cy="698652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FF0000"/>
                </a:solidFill>
                <a:effectLst/>
                <a:uLnTx/>
                <a:uFillTx/>
                <a:latin typeface="Calibri" panose="020F0502020204030204"/>
                <a:ea typeface="+mn-ea"/>
                <a:cs typeface="+mn-cs"/>
              </a:rPr>
              <a:t>Em aramaico, a inscrição consistia em uma série de quatro palavras</a:t>
            </a:r>
            <a:r>
              <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rPr>
              <a:t>O aramaico, assim como o hebraico, era escrito só com consoantes.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rPr>
              <a:t>As palavras a serem lidas dependiam das vogais que fossem acrescentadas.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7030A0"/>
                </a:solidFill>
                <a:effectLst/>
                <a:uLnTx/>
                <a:uFillTx/>
                <a:latin typeface="Calibri" panose="020F0502020204030204"/>
                <a:ea typeface="+mn-ea"/>
                <a:cs typeface="+mn-cs"/>
              </a:rPr>
              <a:t>Para os sábios, as letras: M N M N - T Q L - P R S M  não faziam sentido. </a:t>
            </a: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pt-BR" sz="28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FF0000"/>
                </a:solidFill>
                <a:effectLst/>
                <a:uLnTx/>
                <a:uFillTx/>
                <a:latin typeface="Calibri" panose="020F0502020204030204"/>
                <a:ea typeface="+mn-ea"/>
                <a:cs typeface="+mn-cs"/>
              </a:rPr>
              <a:t>Daniel acrescentou as vogais e leu em voz alta: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M N M N  = M</a:t>
            </a:r>
            <a:r>
              <a:rPr kumimoji="0" lang="pt-BR" sz="2800" b="1" i="0" u="none" strike="noStrike" kern="1200" cap="none" spc="0" normalizeH="0" baseline="0" noProof="0" dirty="0">
                <a:ln>
                  <a:noFill/>
                </a:ln>
                <a:solidFill>
                  <a:srgbClr val="FF0000"/>
                </a:solidFill>
                <a:effectLst/>
                <a:uLnTx/>
                <a:uFillTx/>
                <a:latin typeface="Calibri" panose="020F0502020204030204"/>
                <a:ea typeface="+mn-ea"/>
                <a:cs typeface="+mn-cs"/>
              </a:rPr>
              <a:t>e </a:t>
            </a: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N</a:t>
            </a:r>
            <a:r>
              <a:rPr kumimoji="0" lang="pt-BR" sz="2800" b="1" i="0" u="none" strike="noStrike" kern="1200" cap="none" spc="0" normalizeH="0" baseline="0" noProof="0" dirty="0">
                <a:ln>
                  <a:noFill/>
                </a:ln>
                <a:solidFill>
                  <a:srgbClr val="FF0000"/>
                </a:solidFill>
                <a:effectLst/>
                <a:uLnTx/>
                <a:uFillTx/>
                <a:latin typeface="Calibri" panose="020F0502020204030204"/>
                <a:ea typeface="+mn-ea"/>
                <a:cs typeface="+mn-cs"/>
              </a:rPr>
              <a:t>e   </a:t>
            </a: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 M</a:t>
            </a:r>
            <a:r>
              <a:rPr kumimoji="0" lang="pt-BR" sz="2800" b="1" i="0" u="none"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 N</a:t>
            </a:r>
            <a:r>
              <a:rPr kumimoji="0" lang="pt-BR" sz="2800" b="1" i="0" u="none" strike="noStrike" kern="1200" cap="none" spc="0" normalizeH="0" baseline="0" noProof="0" dirty="0">
                <a:ln>
                  <a:noFill/>
                </a:ln>
                <a:solidFill>
                  <a:srgbClr val="FF0000"/>
                </a:solidFill>
                <a:effectLst/>
                <a:uLnTx/>
                <a:uFillTx/>
                <a:latin typeface="Calibri" panose="020F0502020204030204"/>
                <a:ea typeface="+mn-ea"/>
                <a:cs typeface="+mn-cs"/>
              </a:rPr>
              <a:t>e</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T Q L = T</a:t>
            </a:r>
            <a:r>
              <a:rPr kumimoji="0" lang="pt-BR" sz="2800" b="1" i="0" u="none"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 Q</a:t>
            </a:r>
            <a:r>
              <a:rPr kumimoji="0" lang="pt-BR" sz="2800" b="1" i="0" u="none" strike="noStrike" kern="1200" cap="none" spc="0" normalizeH="0" baseline="0" noProof="0" dirty="0">
                <a:ln>
                  <a:noFill/>
                </a:ln>
                <a:solidFill>
                  <a:srgbClr val="FF0000"/>
                </a:solidFill>
                <a:effectLst/>
                <a:uLnTx/>
                <a:uFillTx/>
                <a:latin typeface="Calibri" panose="020F0502020204030204"/>
                <a:ea typeface="+mn-ea"/>
                <a:cs typeface="+mn-cs"/>
              </a:rPr>
              <a:t>ue</a:t>
            </a: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 L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P R S M = </a:t>
            </a:r>
            <a:r>
              <a:rPr kumimoji="0" lang="pt-BR" sz="2800" b="0" i="0" u="none" strike="noStrike" kern="1200" cap="none" spc="0" normalizeH="0" baseline="0" noProof="0" dirty="0" err="1">
                <a:ln>
                  <a:noFill/>
                </a:ln>
                <a:solidFill>
                  <a:prstClr val="black"/>
                </a:solidFill>
                <a:effectLst/>
                <a:uLnTx/>
                <a:uFillTx/>
                <a:latin typeface="Calibri" panose="020F0502020204030204"/>
                <a:ea typeface="+mn-ea"/>
                <a:cs typeface="+mn-cs"/>
              </a:rPr>
              <a:t>P</a:t>
            </a:r>
            <a:r>
              <a:rPr kumimoji="0" lang="pt-BR" sz="2800" b="1" i="0" u="none" strike="noStrike" kern="1200" cap="none" spc="0" normalizeH="0" baseline="0" noProof="0" dirty="0" err="1">
                <a:ln>
                  <a:noFill/>
                </a:ln>
                <a:solidFill>
                  <a:srgbClr val="FF0000"/>
                </a:solidFill>
                <a:effectLst/>
                <a:uLnTx/>
                <a:uFillTx/>
                <a:latin typeface="Calibri" panose="020F0502020204030204"/>
                <a:ea typeface="+mn-ea"/>
                <a:cs typeface="+mn-cs"/>
              </a:rPr>
              <a:t>a</a:t>
            </a: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 R S </a:t>
            </a:r>
            <a:r>
              <a:rPr kumimoji="0" lang="pt-BR" sz="2800" b="1" i="0" u="none" strike="noStrike" kern="1200" cap="none" spc="0" normalizeH="0" baseline="0" noProof="0" dirty="0">
                <a:ln>
                  <a:noFill/>
                </a:ln>
                <a:solidFill>
                  <a:srgbClr val="FF0000"/>
                </a:solidFill>
                <a:effectLst/>
                <a:uLnTx/>
                <a:uFillTx/>
                <a:latin typeface="Calibri" panose="020F0502020204030204"/>
                <a:ea typeface="+mn-ea"/>
                <a:cs typeface="+mn-cs"/>
              </a:rPr>
              <a:t>i</a:t>
            </a: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 M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a:noFill/>
                </a:ln>
                <a:solidFill>
                  <a:prstClr val="black"/>
                </a:solidFill>
                <a:effectLst/>
                <a:uLnTx/>
                <a:uFillTx/>
                <a:latin typeface="Calibri" panose="020F0502020204030204"/>
                <a:ea typeface="+mn-ea"/>
                <a:cs typeface="+mn-cs"/>
              </a:rPr>
              <a:t>interpretação:“contado</a:t>
            </a: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 contado, pesado e dividido”.</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7030A0"/>
                </a:solidFill>
                <a:effectLst/>
                <a:uLnTx/>
                <a:uFillTx/>
                <a:latin typeface="Calibri" panose="020F0502020204030204"/>
                <a:ea typeface="+mn-ea"/>
                <a:cs typeface="+mn-cs"/>
              </a:rPr>
              <a:t>(“</a:t>
            </a:r>
            <a:r>
              <a:rPr kumimoji="0" lang="pt-BR" sz="2400" b="1" i="0" u="none" strike="noStrike" kern="1200" cap="none" spc="0" normalizeH="0" baseline="0" noProof="0" dirty="0" err="1">
                <a:ln>
                  <a:noFill/>
                </a:ln>
                <a:solidFill>
                  <a:srgbClr val="7030A0"/>
                </a:solidFill>
                <a:effectLst/>
                <a:uLnTx/>
                <a:uFillTx/>
                <a:latin typeface="Calibri" panose="020F0502020204030204"/>
                <a:ea typeface="+mn-ea"/>
                <a:cs typeface="+mn-cs"/>
              </a:rPr>
              <a:t>Parsim</a:t>
            </a:r>
            <a:r>
              <a:rPr kumimoji="0" lang="pt-BR" sz="2400" b="1" i="0" u="none" strike="noStrike" kern="1200" cap="none" spc="0" normalizeH="0" baseline="0" noProof="0" dirty="0">
                <a:ln>
                  <a:noFill/>
                </a:ln>
                <a:solidFill>
                  <a:srgbClr val="7030A0"/>
                </a:solidFill>
                <a:effectLst/>
                <a:uLnTx/>
                <a:uFillTx/>
                <a:latin typeface="Calibri" panose="020F0502020204030204"/>
                <a:ea typeface="+mn-ea"/>
                <a:cs typeface="+mn-cs"/>
              </a:rPr>
              <a:t>” é o plural de “</a:t>
            </a:r>
            <a:r>
              <a:rPr kumimoji="0" lang="pt-BR" sz="2400" b="1" i="0" u="none" strike="noStrike" kern="1200" cap="none" spc="0" normalizeH="0" baseline="0" noProof="0" dirty="0" err="1">
                <a:ln>
                  <a:noFill/>
                </a:ln>
                <a:solidFill>
                  <a:srgbClr val="7030A0"/>
                </a:solidFill>
                <a:effectLst/>
                <a:uLnTx/>
                <a:uFillTx/>
                <a:latin typeface="Calibri" panose="020F0502020204030204"/>
                <a:ea typeface="+mn-ea"/>
                <a:cs typeface="+mn-cs"/>
              </a:rPr>
              <a:t>peres</a:t>
            </a:r>
            <a:r>
              <a:rPr kumimoji="0" lang="pt-BR" sz="2400" b="1" i="0" u="none" strike="noStrike" kern="1200" cap="none" spc="0" normalizeH="0" baseline="0" noProof="0" dirty="0">
                <a:ln>
                  <a:noFill/>
                </a:ln>
                <a:solidFill>
                  <a:srgbClr val="7030A0"/>
                </a:solidFill>
                <a:effectLst/>
                <a:uLnTx/>
                <a:uFillTx/>
                <a:latin typeface="Calibri" panose="020F0502020204030204"/>
                <a:ea typeface="+mn-ea"/>
                <a:cs typeface="+mn-cs"/>
              </a:rPr>
              <a:t>” </a:t>
            </a:r>
            <a:r>
              <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rPr>
              <a:t>e pode ser entendido: no singular como “dividido” e no plural como </a:t>
            </a:r>
            <a:r>
              <a:rPr kumimoji="0" lang="pt-BR" sz="2400" b="1" i="0" u="none" strike="noStrike" kern="1200" cap="none" spc="0" normalizeH="0" baseline="0" noProof="0" dirty="0">
                <a:ln>
                  <a:noFill/>
                </a:ln>
                <a:solidFill>
                  <a:srgbClr val="C00000"/>
                </a:solidFill>
                <a:effectLst/>
                <a:uLnTx/>
                <a:uFillTx/>
                <a:latin typeface="Calibri" panose="020F0502020204030204"/>
                <a:ea typeface="+mn-ea"/>
                <a:cs typeface="+mn-cs"/>
              </a:rPr>
              <a:t>equivalente à pronúncia de “persas”.</a:t>
            </a: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C00000"/>
                </a:solidFill>
                <a:effectLst/>
                <a:uLnTx/>
                <a:uFillTx/>
                <a:latin typeface="Calibri" panose="020F0502020204030204"/>
                <a:ea typeface="+mn-ea"/>
                <a:cs typeface="+mn-cs"/>
              </a:rPr>
              <a:t>A repetição da primeira palavra é uma ênfase solene, como as palavras de </a:t>
            </a:r>
            <a:r>
              <a:rPr kumimoji="0" lang="pt-BR" sz="2800" b="1" i="0" u="none" strike="noStrike" kern="1200" cap="none" spc="0" normalizeH="0" baseline="0" noProof="0" dirty="0" err="1">
                <a:ln>
                  <a:noFill/>
                </a:ln>
                <a:solidFill>
                  <a:srgbClr val="C00000"/>
                </a:solidFill>
                <a:effectLst/>
                <a:uLnTx/>
                <a:uFillTx/>
                <a:latin typeface="Calibri" panose="020F0502020204030204"/>
                <a:ea typeface="+mn-ea"/>
                <a:cs typeface="+mn-cs"/>
              </a:rPr>
              <a:t>Jesus</a:t>
            </a:r>
            <a:r>
              <a:rPr kumimoji="0" lang="pt-BR" sz="2800" b="1" i="0" u="none" strike="noStrike" kern="1200" cap="none" spc="0" normalizeH="0" baseline="0" noProof="0" dirty="0" err="1">
                <a:ln>
                  <a:noFill/>
                </a:ln>
                <a:solidFill>
                  <a:srgbClr val="C00000"/>
                </a:solidFill>
                <a:effectLst/>
                <a:highlight>
                  <a:srgbClr val="FFFF00"/>
                </a:highlight>
                <a:uLnTx/>
                <a:uFillTx/>
                <a:latin typeface="Calibri" panose="020F0502020204030204"/>
                <a:ea typeface="+mn-ea"/>
                <a:cs typeface="+mn-cs"/>
              </a:rPr>
              <a:t>:“em</a:t>
            </a:r>
            <a:r>
              <a:rPr kumimoji="0" lang="pt-BR" sz="2800" b="1" i="0" u="none" strike="noStrike" kern="1200" cap="none" spc="0" normalizeH="0" baseline="0" noProof="0" dirty="0">
                <a:ln>
                  <a:noFill/>
                </a:ln>
                <a:solidFill>
                  <a:srgbClr val="C00000"/>
                </a:solidFill>
                <a:effectLst/>
                <a:highlight>
                  <a:srgbClr val="FFFF00"/>
                </a:highlight>
                <a:uLnTx/>
                <a:uFillTx/>
                <a:latin typeface="Calibri" panose="020F0502020204030204"/>
                <a:ea typeface="+mn-ea"/>
                <a:cs typeface="+mn-cs"/>
              </a:rPr>
              <a:t> verdade, em verdade” </a:t>
            </a: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no Novo Testamento (João 3:11; 5:24).</a:t>
            </a:r>
          </a:p>
        </p:txBody>
      </p:sp>
    </p:spTree>
    <p:extLst>
      <p:ext uri="{BB962C8B-B14F-4D97-AF65-F5344CB8AC3E}">
        <p14:creationId xmlns:p14="http://schemas.microsoft.com/office/powerpoint/2010/main" val="10422064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689112" y="556591"/>
            <a:ext cx="7620001" cy="5168348"/>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484313"/>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 29</a:t>
            </a:r>
          </a:p>
        </p:txBody>
      </p:sp>
    </p:spTree>
    <p:extLst>
      <p:ext uri="{BB962C8B-B14F-4D97-AF65-F5344CB8AC3E}">
        <p14:creationId xmlns:p14="http://schemas.microsoft.com/office/powerpoint/2010/main" val="27331474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437321" y="569843"/>
            <a:ext cx="8295862" cy="5909310"/>
          </a:xfrm>
          <a:prstGeom prst="rect">
            <a:avLst/>
          </a:prstGeom>
          <a:solidFill>
            <a:srgbClr val="008000"/>
          </a:solidFill>
        </p:spPr>
        <p:style>
          <a:lnRef idx="1">
            <a:schemeClr val="accent5"/>
          </a:lnRef>
          <a:fillRef idx="3">
            <a:schemeClr val="accent5"/>
          </a:fillRef>
          <a:effectRef idx="2">
            <a:schemeClr val="accent5"/>
          </a:effectRef>
          <a:fontRef idx="minor">
            <a:schemeClr val="lt1"/>
          </a:fontRef>
        </p:style>
        <p:txBody>
          <a:bodyPr wrap="square">
            <a:spAutoFit/>
          </a:bodyPr>
          <a:lstStyle/>
          <a:p>
            <a:r>
              <a:rPr lang="pt-BR" sz="5400" dirty="0"/>
              <a:t>29 Então, mandou </a:t>
            </a:r>
            <a:r>
              <a:rPr lang="pt-BR" sz="5400" b="1" dirty="0" err="1">
                <a:solidFill>
                  <a:srgbClr val="FFFF00"/>
                </a:solidFill>
              </a:rPr>
              <a:t>Belsazar</a:t>
            </a:r>
            <a:r>
              <a:rPr lang="pt-BR" sz="5400" b="1" dirty="0">
                <a:solidFill>
                  <a:srgbClr val="FFFF00"/>
                </a:solidFill>
              </a:rPr>
              <a:t> </a:t>
            </a:r>
            <a:r>
              <a:rPr lang="pt-BR" sz="5400" dirty="0"/>
              <a:t>que vestissem Daniel de púrpura, e lhe pusessem cadeia de ouro ao pescoço, e proclamassem que </a:t>
            </a:r>
            <a:r>
              <a:rPr lang="pt-BR" sz="5400" b="1" dirty="0">
                <a:solidFill>
                  <a:srgbClr val="FFFF00"/>
                </a:solidFill>
              </a:rPr>
              <a:t>passaria a ser o terceiro no governo do seu reino.</a:t>
            </a:r>
            <a:endParaRPr lang="pt-BR" sz="34400" b="1" dirty="0">
              <a:solidFill>
                <a:srgbClr val="FFFF00"/>
              </a:solidFill>
            </a:endParaRPr>
          </a:p>
        </p:txBody>
      </p:sp>
    </p:spTree>
    <p:extLst>
      <p:ext uri="{BB962C8B-B14F-4D97-AF65-F5344CB8AC3E}">
        <p14:creationId xmlns:p14="http://schemas.microsoft.com/office/powerpoint/2010/main" val="21821812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689112" y="556591"/>
            <a:ext cx="7620001" cy="5168348"/>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3"/>
          <p:cNvSpPr>
            <a:spLocks noChangeArrowheads="1"/>
          </p:cNvSpPr>
          <p:nvPr/>
        </p:nvSpPr>
        <p:spPr bwMode="auto">
          <a:xfrm>
            <a:off x="0" y="1484313"/>
            <a:ext cx="90360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defTabSz="914400" fontAlgn="base">
              <a:spcBef>
                <a:spcPct val="0"/>
              </a:spcBef>
              <a:spcAft>
                <a:spcPct val="0"/>
              </a:spcAft>
              <a:buClrTx/>
              <a:buSzTx/>
              <a:buFontTx/>
              <a:buNone/>
            </a:pPr>
            <a:r>
              <a:rPr lang="pt-BR" altLang="pt-BR" sz="9600" b="1" dirty="0">
                <a:solidFill>
                  <a:schemeClr val="bg1"/>
                </a:solidFill>
                <a:latin typeface="inherit"/>
              </a:rPr>
              <a:t>Daniel 5</a:t>
            </a:r>
          </a:p>
          <a:p>
            <a:pPr algn="ctr" defTabSz="914400" fontAlgn="base">
              <a:spcBef>
                <a:spcPct val="0"/>
              </a:spcBef>
              <a:spcAft>
                <a:spcPct val="0"/>
              </a:spcAft>
              <a:buClrTx/>
              <a:buSzTx/>
              <a:buFontTx/>
              <a:buNone/>
            </a:pPr>
            <a:r>
              <a:rPr lang="pt-BR" altLang="pt-BR" sz="9600" b="1" dirty="0">
                <a:solidFill>
                  <a:srgbClr val="FFFF00"/>
                </a:solidFill>
                <a:latin typeface="inherit"/>
              </a:rPr>
              <a:t>Versos 30 e 31</a:t>
            </a:r>
          </a:p>
        </p:txBody>
      </p:sp>
    </p:spTree>
    <p:extLst>
      <p:ext uri="{BB962C8B-B14F-4D97-AF65-F5344CB8AC3E}">
        <p14:creationId xmlns:p14="http://schemas.microsoft.com/office/powerpoint/2010/main" val="35587742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1"/>
            <a:ext cx="9144000" cy="6555641"/>
          </a:xfrm>
          <a:prstGeom prst="rect">
            <a:avLst/>
          </a:prstGeom>
        </p:spPr>
        <p:txBody>
          <a:bodyPr wrap="square">
            <a:spAutoFit/>
          </a:bodyPr>
          <a:lstStyle/>
          <a:p>
            <a:pPr fontAlgn="base"/>
            <a:r>
              <a:rPr lang="pt-BR" sz="6000" dirty="0">
                <a:solidFill>
                  <a:srgbClr val="FFFF00"/>
                </a:solidFill>
              </a:rPr>
              <a:t>30 </a:t>
            </a:r>
            <a:r>
              <a:rPr lang="pt-BR" sz="6000" b="1" u="sng" dirty="0">
                <a:solidFill>
                  <a:schemeClr val="bg1"/>
                </a:solidFill>
              </a:rPr>
              <a:t>Naquela mesma noite</a:t>
            </a:r>
            <a:r>
              <a:rPr lang="pt-BR" sz="6000" dirty="0">
                <a:solidFill>
                  <a:srgbClr val="FFFF00"/>
                </a:solidFill>
              </a:rPr>
              <a:t>, foi morto </a:t>
            </a:r>
            <a:r>
              <a:rPr lang="pt-BR" sz="6000" dirty="0" err="1">
                <a:solidFill>
                  <a:srgbClr val="FFFF00"/>
                </a:solidFill>
              </a:rPr>
              <a:t>Belsazar</a:t>
            </a:r>
            <a:r>
              <a:rPr lang="pt-BR" sz="6000" dirty="0">
                <a:solidFill>
                  <a:srgbClr val="FFFF00"/>
                </a:solidFill>
              </a:rPr>
              <a:t>, rei dos caldeus.</a:t>
            </a:r>
          </a:p>
          <a:p>
            <a:pPr fontAlgn="base"/>
            <a:endParaRPr lang="pt-BR" sz="6000" dirty="0">
              <a:solidFill>
                <a:srgbClr val="FFFF00"/>
              </a:solidFill>
            </a:endParaRPr>
          </a:p>
          <a:p>
            <a:pPr fontAlgn="base"/>
            <a:r>
              <a:rPr lang="pt-BR" sz="6000" dirty="0">
                <a:solidFill>
                  <a:srgbClr val="FFFF00"/>
                </a:solidFill>
              </a:rPr>
              <a:t>31 </a:t>
            </a:r>
            <a:r>
              <a:rPr lang="pt-BR" sz="6000" b="1" u="sng" dirty="0">
                <a:solidFill>
                  <a:srgbClr val="FFC000"/>
                </a:solidFill>
              </a:rPr>
              <a:t>E Dario, o medo</a:t>
            </a:r>
            <a:r>
              <a:rPr lang="pt-BR" sz="6000" dirty="0">
                <a:solidFill>
                  <a:srgbClr val="FFFF00"/>
                </a:solidFill>
              </a:rPr>
              <a:t>, com cerca de sessenta e dois anos, </a:t>
            </a:r>
            <a:r>
              <a:rPr lang="pt-BR" sz="6000" b="1" dirty="0">
                <a:solidFill>
                  <a:srgbClr val="FF0000"/>
                </a:solidFill>
              </a:rPr>
              <a:t>se apoderou do reino</a:t>
            </a:r>
            <a:r>
              <a:rPr lang="pt-BR" sz="6000" dirty="0">
                <a:solidFill>
                  <a:srgbClr val="FFFF00"/>
                </a:solidFill>
              </a:rPr>
              <a:t>.</a:t>
            </a:r>
          </a:p>
        </p:txBody>
      </p:sp>
    </p:spTree>
    <p:extLst>
      <p:ext uri="{BB962C8B-B14F-4D97-AF65-F5344CB8AC3E}">
        <p14:creationId xmlns:p14="http://schemas.microsoft.com/office/powerpoint/2010/main" val="451747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agem 3" descr="babilonia.jpg"/>
          <p:cNvPicPr>
            <a:picLocks noChangeAspect="1"/>
          </p:cNvPicPr>
          <p:nvPr/>
        </p:nvPicPr>
        <p:blipFill>
          <a:blip r:embed="rId2">
            <a:lum contrast="4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7686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B010"/>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450563" name="Rectangle 3"/>
          <p:cNvSpPr>
            <a:spLocks noGrp="1" noChangeArrowheads="1"/>
          </p:cNvSpPr>
          <p:nvPr>
            <p:ph type="title"/>
          </p:nvPr>
        </p:nvSpPr>
        <p:spPr>
          <a:xfrm>
            <a:off x="0" y="4286256"/>
            <a:ext cx="9144000" cy="2571744"/>
          </a:xfrm>
          <a:solidFill>
            <a:schemeClr val="tx2"/>
          </a:solidFill>
          <a:ln>
            <a:noFill/>
          </a:ln>
          <a:effectLst>
            <a:glow rad="139700">
              <a:schemeClr val="accent5">
                <a:satMod val="175000"/>
                <a:alpha val="40000"/>
              </a:schemeClr>
            </a:glow>
            <a:outerShdw blurRad="127000" dist="38100" dir="2700000" algn="ctr">
              <a:srgbClr val="000000">
                <a:alpha val="45000"/>
              </a:srgbClr>
            </a:outerShdw>
          </a:effectLst>
          <a:scene3d>
            <a:camera prst="obliqueBottomRight"/>
            <a:lightRig rig="soft" dir="t">
              <a:rot lat="0" lon="0" rev="0"/>
            </a:lightRig>
          </a:scene3d>
          <a:sp3d prstMaterial="translucentPowder">
            <a:bevelT w="203200" h="50800" prst="softRound"/>
          </a:sp3d>
        </p:spPr>
        <p:style>
          <a:lnRef idx="0">
            <a:schemeClr val="accent1"/>
          </a:lnRef>
          <a:fillRef idx="3">
            <a:schemeClr val="accent1"/>
          </a:fillRef>
          <a:effectRef idx="3">
            <a:schemeClr val="accent1"/>
          </a:effectRef>
          <a:fontRef idx="minor">
            <a:schemeClr val="lt1"/>
          </a:fontRef>
        </p:style>
        <p:txBody>
          <a:bodyPr>
            <a:noAutofit/>
          </a:bodyPr>
          <a:lstStyle/>
          <a:p>
            <a:pPr eaLnBrk="1" hangingPunct="1">
              <a:defRPr/>
            </a:pPr>
            <a:r>
              <a:rPr lang="pt-BR"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gency FB" pitchFamily="34" charset="0"/>
                <a:cs typeface="Times New Roman" pitchFamily="18" charset="0"/>
              </a:rPr>
              <a:t>Seus portões elevavam-se bem acima no nível do chão; seus armazéns estavam abarrotados de alimentos, e o rio Eufrates e os seus canais, fluíam pelo meio da cidade, provendo abundante suprimento de água. </a:t>
            </a:r>
          </a:p>
        </p:txBody>
      </p:sp>
      <p:pic>
        <p:nvPicPr>
          <p:cNvPr id="450564" name="suspense1.MP3">
            <a:hlinkClick r:id="" action="ppaction://media"/>
          </p:cNvPr>
          <p:cNvPicPr>
            <a:picLocks noRot="1" noChangeAspect="1" noChangeArrowheads="1"/>
          </p:cNvPicPr>
          <p:nvPr>
            <a:audioFile r:link="rId1"/>
          </p:nvPr>
        </p:nvPicPr>
        <p:blipFill>
          <a:blip r:embed="rId5" cstate="print"/>
          <a:srcRect/>
          <a:stretch>
            <a:fillRect/>
          </a:stretch>
        </p:blipFill>
        <p:spPr bwMode="auto">
          <a:xfrm>
            <a:off x="-76200" y="3429000"/>
            <a:ext cx="76200" cy="76200"/>
          </a:xfrm>
          <a:prstGeom prst="rect">
            <a:avLst/>
          </a:prstGeom>
          <a:noFill/>
          <a:ln w="9525">
            <a:noFill/>
            <a:miter lim="800000"/>
            <a:headEnd/>
            <a:tailEnd/>
          </a:ln>
        </p:spPr>
      </p:pic>
    </p:spTree>
    <p:extLst>
      <p:ext uri="{BB962C8B-B14F-4D97-AF65-F5344CB8AC3E}">
        <p14:creationId xmlns:p14="http://schemas.microsoft.com/office/powerpoint/2010/main" val="1497380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50563"/>
                                        </p:tgtEl>
                                        <p:attrNameLst>
                                          <p:attrName>style.visibility</p:attrName>
                                        </p:attrNameLst>
                                      </p:cBhvr>
                                      <p:to>
                                        <p:strVal val="visible"/>
                                      </p:to>
                                    </p:set>
                                    <p:anim calcmode="lin" valueType="num">
                                      <p:cBhvr>
                                        <p:cTn id="7" dur="1000" fill="hold"/>
                                        <p:tgtEl>
                                          <p:spTgt spid="450563"/>
                                        </p:tgtEl>
                                        <p:attrNameLst>
                                          <p:attrName>ppt_w</p:attrName>
                                        </p:attrNameLst>
                                      </p:cBhvr>
                                      <p:tavLst>
                                        <p:tav tm="0">
                                          <p:val>
                                            <p:strVal val="#ppt_w+.3"/>
                                          </p:val>
                                        </p:tav>
                                        <p:tav tm="100000">
                                          <p:val>
                                            <p:strVal val="#ppt_w"/>
                                          </p:val>
                                        </p:tav>
                                      </p:tavLst>
                                    </p:anim>
                                    <p:anim calcmode="lin" valueType="num">
                                      <p:cBhvr>
                                        <p:cTn id="8" dur="1000" fill="hold"/>
                                        <p:tgtEl>
                                          <p:spTgt spid="450563"/>
                                        </p:tgtEl>
                                        <p:attrNameLst>
                                          <p:attrName>ppt_h</p:attrName>
                                        </p:attrNameLst>
                                      </p:cBhvr>
                                      <p:tavLst>
                                        <p:tav tm="0">
                                          <p:val>
                                            <p:strVal val="#ppt_h"/>
                                          </p:val>
                                        </p:tav>
                                        <p:tav tm="100000">
                                          <p:val>
                                            <p:strVal val="#ppt_h"/>
                                          </p:val>
                                        </p:tav>
                                      </p:tavLst>
                                    </p:anim>
                                    <p:animEffect transition="in" filter="fade">
                                      <p:cBhvr>
                                        <p:cTn id="9" dur="1000"/>
                                        <p:tgtEl>
                                          <p:spTgt spid="45056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26">
                <p:cTn id="10" repeatCount="indefinite" fill="hold" display="0">
                  <p:stCondLst>
                    <p:cond delay="indefinite"/>
                  </p:stCondLst>
                  <p:endCondLst>
                    <p:cond evt="onPrev" delay="0">
                      <p:tgtEl>
                        <p:sldTgt/>
                      </p:tgtEl>
                    </p:cond>
                    <p:cond evt="onStopAudio" delay="0">
                      <p:tgtEl>
                        <p:sldTgt/>
                      </p:tgtEl>
                    </p:cond>
                  </p:endCondLst>
                </p:cTn>
                <p:tgtEl>
                  <p:spTgt spid="450564"/>
                </p:tgtEl>
              </p:cMediaNode>
            </p:audio>
          </p:childTnLst>
        </p:cTn>
      </p:par>
    </p:tnLst>
    <p:bldLst>
      <p:bldP spid="45056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1"/>
            <a:ext cx="9144000" cy="6247864"/>
          </a:xfrm>
          <a:prstGeom prst="rect">
            <a:avLst/>
          </a:prstGeom>
        </p:spPr>
        <p:txBody>
          <a:bodyPr wrap="square">
            <a:spAutoFit/>
          </a:bodyPr>
          <a:lstStyle/>
          <a:p>
            <a:pPr fontAlgn="base"/>
            <a:r>
              <a:rPr lang="pt-BR" sz="4000" dirty="0">
                <a:solidFill>
                  <a:schemeClr val="bg1"/>
                </a:solidFill>
              </a:rPr>
              <a:t>A história confirma que os babilônios estavam participando de uma grande festa quando os exércitos de Ciro atacaram a cidade, e, pegos totalmente de surpresa, foram incapazes de defender a cidade. </a:t>
            </a:r>
          </a:p>
          <a:p>
            <a:pPr fontAlgn="base"/>
            <a:r>
              <a:rPr lang="pt-BR" sz="4000" dirty="0">
                <a:solidFill>
                  <a:schemeClr val="bg1"/>
                </a:solidFill>
              </a:rPr>
              <a:t>Ciro pôde entrar em Babilônia sem qualquer batalha. </a:t>
            </a:r>
          </a:p>
          <a:p>
            <a:pPr fontAlgn="base"/>
            <a:r>
              <a:rPr lang="pt-BR" sz="4000" dirty="0">
                <a:solidFill>
                  <a:schemeClr val="bg1"/>
                </a:solidFill>
              </a:rPr>
              <a:t>A gloriosa cabeça de ouro da profecia de Daniel 2 teve um fim sem glória e desprezível.</a:t>
            </a:r>
          </a:p>
        </p:txBody>
      </p:sp>
    </p:spTree>
    <p:extLst>
      <p:ext uri="{BB962C8B-B14F-4D97-AF65-F5344CB8AC3E}">
        <p14:creationId xmlns:p14="http://schemas.microsoft.com/office/powerpoint/2010/main" val="4730324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0805079x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47491" name="Rectangle 3"/>
          <p:cNvSpPr>
            <a:spLocks noGrp="1" noChangeArrowheads="1"/>
          </p:cNvSpPr>
          <p:nvPr>
            <p:ph type="title"/>
          </p:nvPr>
        </p:nvSpPr>
        <p:spPr>
          <a:xfrm>
            <a:off x="3797578" y="-1"/>
            <a:ext cx="5187395" cy="6652591"/>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a:scene3d>
            <a:camera prst="orthographicFront">
              <a:rot lat="0" lon="0" rev="0"/>
            </a:camera>
            <a:lightRig rig="chilly" dir="t">
              <a:rot lat="0" lon="0" rev="18480000"/>
            </a:lightRig>
          </a:scene3d>
          <a:sp3d prstMaterial="clear">
            <a:bevelT h="63500"/>
          </a:sp3d>
        </p:spPr>
        <p:txBody>
          <a:bodyPr>
            <a:noAutofit/>
          </a:bodyPr>
          <a:lstStyle/>
          <a:p>
            <a:pPr algn="just" eaLnBrk="1" hangingPunct="1">
              <a:defRPr/>
            </a:pPr>
            <a:r>
              <a:rPr lang="pt-B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gency FB" pitchFamily="34" charset="0"/>
                <a:cs typeface="Times New Roman" pitchFamily="18" charset="0"/>
              </a:rPr>
              <a:t>Enquanto Belsazar e seus convidados cambaleavam embriagados, algo estava acontecendo do lado de fora da cidade. </a:t>
            </a:r>
            <a:br>
              <a:rPr lang="pt-B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gency FB" pitchFamily="34" charset="0"/>
                <a:cs typeface="Times New Roman" pitchFamily="18" charset="0"/>
              </a:rPr>
            </a:br>
            <a:r>
              <a:rPr lang="pt-B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gency FB" pitchFamily="34" charset="0"/>
                <a:cs typeface="Times New Roman" pitchFamily="18" charset="0"/>
              </a:rPr>
              <a:t>Dario, o medo, sob o manto da escuridão, iniciava o plano para a invasão de   Babilônia com seu exército. </a:t>
            </a:r>
          </a:p>
        </p:txBody>
      </p:sp>
    </p:spTree>
    <p:extLst>
      <p:ext uri="{BB962C8B-B14F-4D97-AF65-F5344CB8AC3E}">
        <p14:creationId xmlns:p14="http://schemas.microsoft.com/office/powerpoint/2010/main" val="4060053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47491"/>
                                        </p:tgtEl>
                                        <p:attrNameLst>
                                          <p:attrName>style.visibility</p:attrName>
                                        </p:attrNameLst>
                                      </p:cBhvr>
                                      <p:to>
                                        <p:strVal val="visible"/>
                                      </p:to>
                                    </p:set>
                                    <p:anim calcmode="lin" valueType="num">
                                      <p:cBhvr>
                                        <p:cTn id="7" dur="1000" fill="hold"/>
                                        <p:tgtEl>
                                          <p:spTgt spid="447491"/>
                                        </p:tgtEl>
                                        <p:attrNameLst>
                                          <p:attrName>ppt_w</p:attrName>
                                        </p:attrNameLst>
                                      </p:cBhvr>
                                      <p:tavLst>
                                        <p:tav tm="0">
                                          <p:val>
                                            <p:strVal val="#ppt_w*0.70"/>
                                          </p:val>
                                        </p:tav>
                                        <p:tav tm="100000">
                                          <p:val>
                                            <p:strVal val="#ppt_w"/>
                                          </p:val>
                                        </p:tav>
                                      </p:tavLst>
                                    </p:anim>
                                    <p:anim calcmode="lin" valueType="num">
                                      <p:cBhvr>
                                        <p:cTn id="8" dur="1000" fill="hold"/>
                                        <p:tgtEl>
                                          <p:spTgt spid="447491"/>
                                        </p:tgtEl>
                                        <p:attrNameLst>
                                          <p:attrName>ppt_h</p:attrName>
                                        </p:attrNameLst>
                                      </p:cBhvr>
                                      <p:tavLst>
                                        <p:tav tm="0">
                                          <p:val>
                                            <p:strVal val="#ppt_h"/>
                                          </p:val>
                                        </p:tav>
                                        <p:tav tm="100000">
                                          <p:val>
                                            <p:strVal val="#ppt_h"/>
                                          </p:val>
                                        </p:tav>
                                      </p:tavLst>
                                    </p:anim>
                                    <p:animEffect transition="in" filter="fade">
                                      <p:cBhvr>
                                        <p:cTn id="9" dur="1000"/>
                                        <p:tgtEl>
                                          <p:spTgt spid="447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0805079x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48515" name="Rectangle 3"/>
          <p:cNvSpPr>
            <a:spLocks noGrp="1" noChangeArrowheads="1"/>
          </p:cNvSpPr>
          <p:nvPr>
            <p:ph type="title"/>
          </p:nvPr>
        </p:nvSpPr>
        <p:spPr>
          <a:xfrm>
            <a:off x="3962400" y="263162"/>
            <a:ext cx="5049078" cy="6415933"/>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a:scene3d>
            <a:camera prst="orthographicFront">
              <a:rot lat="0" lon="0" rev="0"/>
            </a:camera>
            <a:lightRig rig="chilly" dir="t">
              <a:rot lat="0" lon="0" rev="18480000"/>
            </a:lightRig>
          </a:scene3d>
          <a:sp3d prstMaterial="clear">
            <a:bevelT h="63500"/>
          </a:sp3d>
        </p:spPr>
        <p:txBody>
          <a:bodyPr>
            <a:noAutofit/>
          </a:bodyPr>
          <a:lstStyle/>
          <a:p>
            <a:pPr eaLnBrk="1" hangingPunct="1">
              <a:defRPr/>
            </a:pPr>
            <a:r>
              <a:rPr lang="pt-BR"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gency FB" pitchFamily="34" charset="0"/>
                <a:cs typeface="Times New Roman" pitchFamily="18" charset="0"/>
              </a:rPr>
              <a:t>Essa seria a conquista final na campanha que os medos e persas empreenderam por algum tempo. Além disso, o comandante supremo, Ciro o grande, estava conquistando mais e mais territórios babilônicos. </a:t>
            </a:r>
          </a:p>
        </p:txBody>
      </p:sp>
    </p:spTree>
    <p:extLst>
      <p:ext uri="{BB962C8B-B14F-4D97-AF65-F5344CB8AC3E}">
        <p14:creationId xmlns:p14="http://schemas.microsoft.com/office/powerpoint/2010/main" val="27193375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48515"/>
                                        </p:tgtEl>
                                        <p:attrNameLst>
                                          <p:attrName>style.visibility</p:attrName>
                                        </p:attrNameLst>
                                      </p:cBhvr>
                                      <p:to>
                                        <p:strVal val="visible"/>
                                      </p:to>
                                    </p:set>
                                    <p:anim calcmode="lin" valueType="num">
                                      <p:cBhvr>
                                        <p:cTn id="7" dur="1000" fill="hold"/>
                                        <p:tgtEl>
                                          <p:spTgt spid="448515"/>
                                        </p:tgtEl>
                                        <p:attrNameLst>
                                          <p:attrName>ppt_w</p:attrName>
                                        </p:attrNameLst>
                                      </p:cBhvr>
                                      <p:tavLst>
                                        <p:tav tm="0">
                                          <p:val>
                                            <p:strVal val="#ppt_w*0.70"/>
                                          </p:val>
                                        </p:tav>
                                        <p:tav tm="100000">
                                          <p:val>
                                            <p:strVal val="#ppt_w"/>
                                          </p:val>
                                        </p:tav>
                                      </p:tavLst>
                                    </p:anim>
                                    <p:anim calcmode="lin" valueType="num">
                                      <p:cBhvr>
                                        <p:cTn id="8" dur="1000" fill="hold"/>
                                        <p:tgtEl>
                                          <p:spTgt spid="448515"/>
                                        </p:tgtEl>
                                        <p:attrNameLst>
                                          <p:attrName>ppt_h</p:attrName>
                                        </p:attrNameLst>
                                      </p:cBhvr>
                                      <p:tavLst>
                                        <p:tav tm="0">
                                          <p:val>
                                            <p:strVal val="#ppt_h"/>
                                          </p:val>
                                        </p:tav>
                                        <p:tav tm="100000">
                                          <p:val>
                                            <p:strVal val="#ppt_h"/>
                                          </p:val>
                                        </p:tav>
                                      </p:tavLst>
                                    </p:anim>
                                    <p:animEffect transition="in" filter="fade">
                                      <p:cBhvr>
                                        <p:cTn id="9" dur="1000"/>
                                        <p:tgtEl>
                                          <p:spTgt spid="448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65652" y="0"/>
            <a:ext cx="8819322" cy="5624617"/>
          </a:xfrm>
          <a:prstGeom prst="rect">
            <a:avLst/>
          </a:prstGeom>
        </p:spPr>
        <p:txBody>
          <a:bodyPr wrap="square">
            <a:spAutoFit/>
          </a:bodyPr>
          <a:lstStyle/>
          <a:p>
            <a:pPr algn="just" fontAlgn="base">
              <a:lnSpc>
                <a:spcPct val="107000"/>
              </a:lnSpc>
              <a:spcAft>
                <a:spcPts val="0"/>
              </a:spcAft>
            </a:pPr>
            <a:r>
              <a:rPr lang="pt-BR" sz="2800" dirty="0">
                <a:solidFill>
                  <a:srgbClr val="111111"/>
                </a:solidFill>
                <a:latin typeface="Century Schoolbook" panose="02040604050505020304" pitchFamily="18" charset="0"/>
                <a:ea typeface="Times New Roman" panose="02020603050405020304" pitchFamily="18" charset="0"/>
                <a:cs typeface="Times New Roman" panose="02020603050405020304" pitchFamily="18" charset="0"/>
              </a:rPr>
              <a:t>Normalmente o rio Eufrates apresentava baixo fluxo em Outubro. </a:t>
            </a:r>
          </a:p>
          <a:p>
            <a:pPr algn="just" fontAlgn="base">
              <a:lnSpc>
                <a:spcPct val="107000"/>
              </a:lnSpc>
              <a:spcAft>
                <a:spcPts val="0"/>
              </a:spcAft>
            </a:pPr>
            <a:r>
              <a:rPr lang="pt-BR" sz="2800" dirty="0">
                <a:solidFill>
                  <a:srgbClr val="111111"/>
                </a:solidFill>
                <a:latin typeface="Century Schoolbook" panose="02040604050505020304" pitchFamily="18" charset="0"/>
                <a:ea typeface="Times New Roman" panose="02020603050405020304" pitchFamily="18" charset="0"/>
                <a:cs typeface="Times New Roman" panose="02020603050405020304" pitchFamily="18" charset="0"/>
              </a:rPr>
              <a:t>Historiadores informam que naquela noite do banquete fatídico, Ciro reduziu ainda mais o volume do rio, desviando temporariamente o seu curso. </a:t>
            </a: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pt-BR" sz="2800" dirty="0">
                <a:solidFill>
                  <a:srgbClr val="111111"/>
                </a:solidFill>
                <a:latin typeface="Century Schoolbook" panose="02040604050505020304" pitchFamily="18" charset="0"/>
                <a:ea typeface="Times New Roman" panose="02020603050405020304" pitchFamily="18" charset="0"/>
                <a:cs typeface="Times New Roman" panose="02020603050405020304" pitchFamily="18" charset="0"/>
              </a:rPr>
              <a:t>Soldados penetraram por debaixo do muro em águas que não lhes atingiam mais que os joelhos. Descobriram que os portões do rio ainda se achavam abertos, ganharam acesso às ruas e mataram os guardas que de nada suspeitavam. </a:t>
            </a:r>
          </a:p>
          <a:p>
            <a:pPr algn="just" fontAlgn="base">
              <a:lnSpc>
                <a:spcPct val="107000"/>
              </a:lnSpc>
              <a:spcAft>
                <a:spcPts val="0"/>
              </a:spcAft>
            </a:pPr>
            <a:r>
              <a:rPr lang="pt-BR" sz="2800" dirty="0">
                <a:solidFill>
                  <a:srgbClr val="111111"/>
                </a:solidFill>
                <a:latin typeface="Century Schoolbook" panose="02040604050505020304" pitchFamily="18" charset="0"/>
                <a:ea typeface="Times New Roman" panose="02020603050405020304" pitchFamily="18" charset="0"/>
                <a:cs typeface="Times New Roman" panose="02020603050405020304" pitchFamily="18" charset="0"/>
              </a:rPr>
              <a:t>Exatamente como predissera a profecia, a cabeça de ouro cedera lugar ao peito e braços de prata.</a:t>
            </a:r>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1139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31912" y="231244"/>
            <a:ext cx="8739809" cy="4807213"/>
          </a:xfrm>
          <a:prstGeom prst="rect">
            <a:avLst/>
          </a:prstGeom>
        </p:spPr>
        <p:txBody>
          <a:bodyPr wrap="square">
            <a:spAutoFit/>
          </a:bodyPr>
          <a:lstStyle/>
          <a:p>
            <a:pPr algn="just" fontAlgn="base">
              <a:lnSpc>
                <a:spcPct val="107000"/>
              </a:lnSpc>
              <a:spcAft>
                <a:spcPts val="0"/>
              </a:spcAft>
            </a:pPr>
            <a:r>
              <a:rPr lang="pt-BR" sz="3200" dirty="0">
                <a:solidFill>
                  <a:srgbClr val="111111"/>
                </a:solidFill>
                <a:latin typeface="Century Schoolbook" panose="02040604050505020304" pitchFamily="18" charset="0"/>
                <a:ea typeface="Times New Roman" panose="02020603050405020304" pitchFamily="18" charset="0"/>
                <a:cs typeface="Times New Roman" panose="02020603050405020304" pitchFamily="18" charset="0"/>
              </a:rPr>
              <a:t>Como Babilônia este mundo está chegando ao fim. Os juízos de Deus logo se abaterão sobre este planeta impenitente, e o mundo viverá sua última noite. Alguns pedirão um pouco mais de tempo, mas não poderão ser atendidos. A Babilônia moderna terá a mesma sorte que teve a antiga cidade, e todos que recusarem sair dela serão destruídos também.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67911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07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graphicFrame>
        <p:nvGraphicFramePr>
          <p:cNvPr id="10" name="Diagrama 9"/>
          <p:cNvGraphicFramePr/>
          <p:nvPr/>
        </p:nvGraphicFramePr>
        <p:xfrm>
          <a:off x="285720" y="71414"/>
          <a:ext cx="8429684" cy="7858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3"/>
          <p:cNvSpPr txBox="1">
            <a:spLocks noChangeArrowheads="1"/>
          </p:cNvSpPr>
          <p:nvPr/>
        </p:nvSpPr>
        <p:spPr>
          <a:xfrm>
            <a:off x="0" y="2544426"/>
            <a:ext cx="9011478" cy="2001070"/>
          </a:xfrm>
          <a:prstGeom prst="rect">
            <a:avLst/>
          </a:prstGeom>
          <a:ln>
            <a:noFill/>
          </a:ln>
          <a:effectLst>
            <a:outerShdw blurRad="127000" dist="38100" dir="2700000" algn="ctr">
              <a:srgbClr val="000000">
                <a:alpha val="45000"/>
              </a:srgbClr>
            </a:outerShdw>
          </a:effectLst>
          <a:scene3d>
            <a:camera prst="obliqueTopLeft"/>
            <a:lightRig rig="soft" dir="t">
              <a:rot lat="0" lon="0" rev="0"/>
            </a:lightRig>
          </a:scene3d>
          <a:sp3d prstMaterial="translucentPowder">
            <a:bevelT w="203200" h="50800" prst="softRound"/>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t-BR" sz="28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rial" charset="0"/>
                <a:ea typeface="+mn-ea"/>
                <a:cs typeface="Times New Roman" pitchFamily="18" charset="0"/>
              </a:rPr>
              <a:t>Na mesma noite da festa</a:t>
            </a:r>
            <a:r>
              <a:rPr kumimoji="0" lang="pt-BR" sz="2800" b="0"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rial" charset="0"/>
                <a:ea typeface="+mn-ea"/>
                <a:cs typeface="Times New Roman" pitchFamily="18" charset="0"/>
              </a:rPr>
              <a:t>,</a:t>
            </a:r>
            <a:r>
              <a:rPr kumimoji="0" lang="pt-BR" sz="28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rial" charset="0"/>
                <a:ea typeface="+mn-ea"/>
                <a:cs typeface="Times New Roman" pitchFamily="18" charset="0"/>
              </a:rPr>
              <a:t> os medos sitiaram Babilônia e reduziram o n</a:t>
            </a:r>
            <a:r>
              <a:rPr kumimoji="0" lang="pt-BR" sz="28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rial Narrow"/>
                <a:ea typeface="+mn-ea"/>
                <a:cs typeface="Times New Roman" pitchFamily="18" charset="0"/>
              </a:rPr>
              <a:t>í</a:t>
            </a:r>
            <a:r>
              <a:rPr kumimoji="0" lang="pt-BR" sz="28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rial" charset="0"/>
                <a:ea typeface="+mn-ea"/>
                <a:cs typeface="Times New Roman" pitchFamily="18" charset="0"/>
              </a:rPr>
              <a:t>vel das </a:t>
            </a:r>
            <a:r>
              <a:rPr kumimoji="0" lang="pt-BR" sz="28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rial Narrow"/>
                <a:ea typeface="+mn-ea"/>
                <a:cs typeface="Times New Roman" pitchFamily="18" charset="0"/>
              </a:rPr>
              <a:t>á</a:t>
            </a:r>
            <a:r>
              <a:rPr kumimoji="0" lang="pt-BR" sz="28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rial" charset="0"/>
                <a:ea typeface="+mn-ea"/>
                <a:cs typeface="Times New Roman" pitchFamily="18" charset="0"/>
              </a:rPr>
              <a:t>guas de um canal do Rio Eufrates, interrompendo seu fluxo por uma barreira que haviam cavado silenciosamente... </a:t>
            </a:r>
            <a:endParaRPr kumimoji="0" lang="pt-BR" sz="2800" b="1" i="0" u="none" strike="noStrike" kern="1200" cap="none" spc="0" normalizeH="0" baseline="0" noProof="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uLnTx/>
              <a:uFillTx/>
              <a:latin typeface="Arial" charset="0"/>
              <a:ea typeface="+mn-ea"/>
              <a:cs typeface="+mn-cs"/>
            </a:endParaRPr>
          </a:p>
        </p:txBody>
      </p:sp>
    </p:spTree>
    <p:extLst>
      <p:ext uri="{BB962C8B-B14F-4D97-AF65-F5344CB8AC3E}">
        <p14:creationId xmlns:p14="http://schemas.microsoft.com/office/powerpoint/2010/main" val="234914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07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80259" name="Rectangle 3"/>
          <p:cNvSpPr>
            <a:spLocks noGrp="1" noChangeArrowheads="1"/>
          </p:cNvSpPr>
          <p:nvPr>
            <p:ph type="title"/>
          </p:nvPr>
        </p:nvSpPr>
        <p:spPr>
          <a:xfrm>
            <a:off x="762000" y="919154"/>
            <a:ext cx="7620000" cy="2081218"/>
          </a:xfrm>
          <a:ln>
            <a:noFill/>
          </a:ln>
          <a:effectLst>
            <a:outerShdw blurRad="127000" dist="38100" dir="2700000" algn="ctr">
              <a:srgbClr val="000000">
                <a:alpha val="45000"/>
              </a:srgbClr>
            </a:outerShdw>
          </a:effectLst>
          <a:scene3d>
            <a:camera prst="obliqueTopLeft"/>
            <a:lightRig rig="soft" dir="t">
              <a:rot lat="0" lon="0" rev="0"/>
            </a:lightRig>
          </a:scene3d>
          <a:sp3d prstMaterial="translucentPowder">
            <a:bevelT w="203200" h="50800" prst="softRound"/>
          </a:sp3d>
        </p:spPr>
        <p:txBody>
          <a:bodyPr/>
          <a:lstStyle/>
          <a:p>
            <a:pPr eaLnBrk="1" hangingPunct="1">
              <a:defRPr/>
            </a:pP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Times New Roman" pitchFamily="18" charset="0"/>
              </a:rPr>
              <a:t>Os soldados de Dario caminharam pelo leito do canal, passando sob os muros da cidade e espalhando-se pelas ruas. </a:t>
            </a:r>
            <a:endPar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ndParaRPr>
          </a:p>
        </p:txBody>
      </p:sp>
    </p:spTree>
    <p:extLst>
      <p:ext uri="{BB962C8B-B14F-4D97-AF65-F5344CB8AC3E}">
        <p14:creationId xmlns:p14="http://schemas.microsoft.com/office/powerpoint/2010/main" val="8091451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80259"/>
                                        </p:tgtEl>
                                        <p:attrNameLst>
                                          <p:attrName>style.visibility</p:attrName>
                                        </p:attrNameLst>
                                      </p:cBhvr>
                                      <p:to>
                                        <p:strVal val="visible"/>
                                      </p:to>
                                    </p:set>
                                    <p:anim calcmode="lin" valueType="num">
                                      <p:cBhvr>
                                        <p:cTn id="7" dur="1000" fill="hold"/>
                                        <p:tgtEl>
                                          <p:spTgt spid="480259"/>
                                        </p:tgtEl>
                                        <p:attrNameLst>
                                          <p:attrName>ppt_w</p:attrName>
                                        </p:attrNameLst>
                                      </p:cBhvr>
                                      <p:tavLst>
                                        <p:tav tm="0">
                                          <p:val>
                                            <p:strVal val="#ppt_w+.3"/>
                                          </p:val>
                                        </p:tav>
                                        <p:tav tm="100000">
                                          <p:val>
                                            <p:strVal val="#ppt_w"/>
                                          </p:val>
                                        </p:tav>
                                      </p:tavLst>
                                    </p:anim>
                                    <p:anim calcmode="lin" valueType="num">
                                      <p:cBhvr>
                                        <p:cTn id="8" dur="1000" fill="hold"/>
                                        <p:tgtEl>
                                          <p:spTgt spid="480259"/>
                                        </p:tgtEl>
                                        <p:attrNameLst>
                                          <p:attrName>ppt_h</p:attrName>
                                        </p:attrNameLst>
                                      </p:cBhvr>
                                      <p:tavLst>
                                        <p:tav tm="0">
                                          <p:val>
                                            <p:strVal val="#ppt_h"/>
                                          </p:val>
                                        </p:tav>
                                        <p:tav tm="100000">
                                          <p:val>
                                            <p:strVal val="#ppt_h"/>
                                          </p:val>
                                        </p:tav>
                                      </p:tavLst>
                                    </p:anim>
                                    <p:animEffect transition="in" filter="fade">
                                      <p:cBhvr>
                                        <p:cTn id="9" dur="1000"/>
                                        <p:tgtEl>
                                          <p:spTgt spid="480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25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1026" descr="0801077x2"/>
          <p:cNvPicPr>
            <a:picLocks noChangeAspect="1" noChangeArrowheads="1"/>
          </p:cNvPicPr>
          <p:nvPr/>
        </p:nvPicPr>
        <p:blipFill>
          <a:blip r:embed="rId3" cstate="print">
            <a:lum contrast="20000"/>
          </a:blip>
          <a:srcRect/>
          <a:stretch>
            <a:fillRect/>
          </a:stretch>
        </p:blipFill>
        <p:spPr bwMode="auto">
          <a:xfrm>
            <a:off x="0" y="0"/>
            <a:ext cx="9144000" cy="6858000"/>
          </a:xfrm>
          <a:prstGeom prst="rect">
            <a:avLst/>
          </a:prstGeom>
          <a:noFill/>
          <a:ln w="9525">
            <a:noFill/>
            <a:miter lim="800000"/>
            <a:headEnd/>
            <a:tailEnd/>
          </a:ln>
        </p:spPr>
      </p:pic>
      <p:sp>
        <p:nvSpPr>
          <p:cNvPr id="482307" name="Rectangle 1027"/>
          <p:cNvSpPr>
            <a:spLocks noGrp="1" noChangeArrowheads="1"/>
          </p:cNvSpPr>
          <p:nvPr>
            <p:ph type="title"/>
          </p:nvPr>
        </p:nvSpPr>
        <p:spPr>
          <a:xfrm>
            <a:off x="-32" y="500042"/>
            <a:ext cx="5105400" cy="4619636"/>
          </a:xfrm>
          <a:effectLst>
            <a:outerShdw dist="53882" dir="2700000" algn="ctr" rotWithShape="0">
              <a:srgbClr val="000000"/>
            </a:outerShdw>
          </a:effectLst>
        </p:spPr>
        <p:txBody>
          <a:bodyPr/>
          <a:lstStyle/>
          <a:p>
            <a:pPr eaLnBrk="1" hangingPunct="1">
              <a:defRPr/>
            </a:pP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Times New Roman" pitchFamily="18" charset="0"/>
              </a:rPr>
              <a:t>Rapidamente eles dominaram os guardas e a Medo-P</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Narrow"/>
                <a:cs typeface="Times New Roman" pitchFamily="18" charset="0"/>
              </a:rPr>
              <a:t>é</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Times New Roman" pitchFamily="18" charset="0"/>
              </a:rPr>
              <a:t>rsia substituiu Babilônia como o pr</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Narrow"/>
                <a:cs typeface="Times New Roman" pitchFamily="18" charset="0"/>
              </a:rPr>
              <a:t>ó</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Times New Roman" pitchFamily="18" charset="0"/>
              </a:rPr>
              <a:t>ximo imp</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Narrow"/>
                <a:cs typeface="Times New Roman" pitchFamily="18" charset="0"/>
              </a:rPr>
              <a:t>é</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Times New Roman" pitchFamily="18" charset="0"/>
              </a:rPr>
              <a:t>rio mundial. Isso aconteceu justamente como delineado na profecia de Daniel cap</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Narrow"/>
                <a:cs typeface="Times New Roman" pitchFamily="18" charset="0"/>
              </a:rPr>
              <a:t>í</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Times New Roman" pitchFamily="18" charset="0"/>
              </a:rPr>
              <a:t>tulo dois. A cabe</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Narrow"/>
                <a:cs typeface="Times New Roman" pitchFamily="18" charset="0"/>
              </a:rPr>
              <a:t>ç</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Times New Roman" pitchFamily="18" charset="0"/>
              </a:rPr>
              <a:t>a de ouro deu lugar ao peito e bra</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Narrow"/>
                <a:cs typeface="Times New Roman" pitchFamily="18" charset="0"/>
              </a:rPr>
              <a:t>ç</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Times New Roman" pitchFamily="18" charset="0"/>
              </a:rPr>
              <a:t>os de prata.</a:t>
            </a:r>
            <a:r>
              <a:rPr lang="pt-BR"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rPr>
              <a:t> </a:t>
            </a:r>
          </a:p>
        </p:txBody>
      </p:sp>
    </p:spTree>
    <p:extLst>
      <p:ext uri="{BB962C8B-B14F-4D97-AF65-F5344CB8AC3E}">
        <p14:creationId xmlns:p14="http://schemas.microsoft.com/office/powerpoint/2010/main" val="23276216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82307"/>
                                        </p:tgtEl>
                                        <p:attrNameLst>
                                          <p:attrName>style.visibility</p:attrName>
                                        </p:attrNameLst>
                                      </p:cBhvr>
                                      <p:to>
                                        <p:strVal val="visible"/>
                                      </p:to>
                                    </p:set>
                                    <p:anim calcmode="lin" valueType="num">
                                      <p:cBhvr>
                                        <p:cTn id="7" dur="1000" fill="hold"/>
                                        <p:tgtEl>
                                          <p:spTgt spid="482307"/>
                                        </p:tgtEl>
                                        <p:attrNameLst>
                                          <p:attrName>ppt_w</p:attrName>
                                        </p:attrNameLst>
                                      </p:cBhvr>
                                      <p:tavLst>
                                        <p:tav tm="0">
                                          <p:val>
                                            <p:strVal val="#ppt_w*0.70"/>
                                          </p:val>
                                        </p:tav>
                                        <p:tav tm="100000">
                                          <p:val>
                                            <p:strVal val="#ppt_w"/>
                                          </p:val>
                                        </p:tav>
                                      </p:tavLst>
                                    </p:anim>
                                    <p:anim calcmode="lin" valueType="num">
                                      <p:cBhvr>
                                        <p:cTn id="8" dur="1000" fill="hold"/>
                                        <p:tgtEl>
                                          <p:spTgt spid="482307"/>
                                        </p:tgtEl>
                                        <p:attrNameLst>
                                          <p:attrName>ppt_h</p:attrName>
                                        </p:attrNameLst>
                                      </p:cBhvr>
                                      <p:tavLst>
                                        <p:tav tm="0">
                                          <p:val>
                                            <p:strVal val="#ppt_h"/>
                                          </p:val>
                                        </p:tav>
                                        <p:tav tm="100000">
                                          <p:val>
                                            <p:strVal val="#ppt_h"/>
                                          </p:val>
                                        </p:tav>
                                      </p:tavLst>
                                    </p:anim>
                                    <p:animEffect transition="in" filter="fade">
                                      <p:cBhvr>
                                        <p:cTn id="9" dur="1000"/>
                                        <p:tgtEl>
                                          <p:spTgt spid="482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30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0805089x2"/>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7" name="CaixaDeTexto 6"/>
          <p:cNvSpPr txBox="1"/>
          <p:nvPr/>
        </p:nvSpPr>
        <p:spPr>
          <a:xfrm>
            <a:off x="500034" y="4396941"/>
            <a:ext cx="8215370" cy="2246769"/>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Agency FB" pitchFamily="34" charset="0"/>
                <a:ea typeface="+mn-ea"/>
                <a:cs typeface="+mn-cs"/>
              </a:rPr>
              <a:t>Historiadores, como Heródoto e </a:t>
            </a:r>
            <a:r>
              <a:rPr kumimoji="0" lang="pt-BR" sz="2800" b="0" i="0" u="none" strike="noStrike" kern="1200" cap="none" spc="0" normalizeH="0" baseline="0" noProof="0" dirty="0" err="1">
                <a:ln w="1905"/>
                <a:solidFill>
                  <a:prstClr val="black"/>
                </a:solidFill>
                <a:effectLst>
                  <a:innerShdw blurRad="69850" dist="43180" dir="5400000">
                    <a:srgbClr val="000000">
                      <a:alpha val="65000"/>
                    </a:srgbClr>
                  </a:innerShdw>
                </a:effectLst>
                <a:uLnTx/>
                <a:uFillTx/>
                <a:latin typeface="Agency FB" pitchFamily="34" charset="0"/>
                <a:ea typeface="+mn-ea"/>
                <a:cs typeface="+mn-cs"/>
              </a:rPr>
              <a:t>Xenofonte</a:t>
            </a:r>
            <a:r>
              <a:rPr kumimoji="0" lang="pt-BR" sz="2800" b="0"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Agency FB" pitchFamily="34" charset="0"/>
                <a:ea typeface="+mn-ea"/>
                <a:cs typeface="+mn-cs"/>
              </a:rPr>
              <a:t> declaram que os Babilônios estavam participando de uma grande festa quando os exércitos da Medo-Persa atacaram a cidade, e pegos totalmente de surpresas, foram incapazes de defender a cidade. As forças de Ciro entrarão em Babilônia sem qualquer batalha.</a:t>
            </a:r>
          </a:p>
        </p:txBody>
      </p:sp>
      <p:pic>
        <p:nvPicPr>
          <p:cNvPr id="5" name="5. cap 5.xenofonte e a invasao de babilonia.mpg">
            <a:hlinkClick r:id="" action="ppaction://media"/>
          </p:cNvPr>
          <p:cNvPicPr>
            <a:picLocks noRot="1" noChangeAspect="1"/>
          </p:cNvPicPr>
          <p:nvPr>
            <a:videoFile r:link="rId1"/>
          </p:nvPr>
        </p:nvPicPr>
        <p:blipFill>
          <a:blip r:embed="rId5" cstate="print"/>
          <a:stretch>
            <a:fillRect/>
          </a:stretch>
        </p:blipFill>
        <p:spPr>
          <a:xfrm>
            <a:off x="428596" y="1000108"/>
            <a:ext cx="8072494" cy="3143272"/>
          </a:xfrm>
          <a:prstGeom prst="rect">
            <a:avLst/>
          </a:prstGeom>
        </p:spPr>
      </p:pic>
    </p:spTree>
    <p:extLst>
      <p:ext uri="{BB962C8B-B14F-4D97-AF65-F5344CB8AC3E}">
        <p14:creationId xmlns:p14="http://schemas.microsoft.com/office/powerpoint/2010/main" val="29596491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1" presetClass="mediacall" presetSubtype="0" fill="hold" nodeType="afterEffect">
                                  <p:stCondLst>
                                    <p:cond delay="0"/>
                                  </p:stCondLst>
                                  <p:childTnLst>
                                    <p:cmd type="call" cmd="playFrom(0.0)">
                                      <p:cBhvr>
                                        <p:cTn id="12"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numSld="999">
                <p:cTn id="13" fill="hold" display="0">
                  <p:stCondLst>
                    <p:cond delay="indefinite"/>
                  </p:stCondLst>
                  <p:endCondLst>
                    <p:cond evt="onPrev" delay="0">
                      <p:tgtEl>
                        <p:sldTgt/>
                      </p:tgtEl>
                    </p:cond>
                  </p:endCondLst>
                </p:cTn>
                <p:tgtEl>
                  <p:spTgt spid="5"/>
                </p:tgtEl>
              </p:cMediaNode>
            </p:video>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0805089x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7" name="CaixaDeTexto 6"/>
          <p:cNvSpPr txBox="1"/>
          <p:nvPr/>
        </p:nvSpPr>
        <p:spPr>
          <a:xfrm>
            <a:off x="313119" y="920621"/>
            <a:ext cx="8517761" cy="5016758"/>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4000" b="0"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Agency FB" pitchFamily="34" charset="0"/>
                <a:ea typeface="+mn-ea"/>
                <a:cs typeface="+mn-cs"/>
              </a:rPr>
              <a:t>Enquanto a festa continuava, tropas persas estavam rio acima, desviando o curso do rio Eufrates.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4000" b="0"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Agency FB" pitchFamily="34" charset="0"/>
                <a:ea typeface="+mn-ea"/>
                <a:cs typeface="+mn-cs"/>
              </a:rPr>
              <a:t>O rio fluía por baixo dos portões maciços e entrava na cidade, e os persas cavaram canais que redirecionou o rio para seu velho leito, ficando mais baixo, permitindo que os medos persas entrassem por baixo dos portões e entrassem na Babilônia.</a:t>
            </a:r>
          </a:p>
        </p:txBody>
      </p:sp>
    </p:spTree>
    <p:extLst>
      <p:ext uri="{BB962C8B-B14F-4D97-AF65-F5344CB8AC3E}">
        <p14:creationId xmlns:p14="http://schemas.microsoft.com/office/powerpoint/2010/main" val="34448738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437322" y="362660"/>
            <a:ext cx="8388626" cy="5509200"/>
          </a:xfrm>
          <a:prstGeom prst="rect">
            <a:avLst/>
          </a:prstGeom>
        </p:spPr>
        <p:txBody>
          <a:bodyPr wrap="square">
            <a:spAutoFit/>
          </a:bodyPr>
          <a:lstStyle/>
          <a:p>
            <a:r>
              <a:rPr lang="pt-BR" sz="4400" dirty="0">
                <a:solidFill>
                  <a:srgbClr val="000800"/>
                </a:solidFill>
                <a:latin typeface="MS Sans Serif"/>
              </a:rPr>
              <a:t>"E os que escaparam da espada levou para </a:t>
            </a:r>
            <a:r>
              <a:rPr lang="pt-BR" sz="8800" dirty="0">
                <a:solidFill>
                  <a:srgbClr val="008000"/>
                </a:solidFill>
                <a:latin typeface="MS Sans Serif"/>
              </a:rPr>
              <a:t>Babilônia</a:t>
            </a:r>
            <a:r>
              <a:rPr lang="pt-BR" sz="4400" dirty="0">
                <a:solidFill>
                  <a:srgbClr val="000800"/>
                </a:solidFill>
                <a:latin typeface="MS Sans Serif"/>
              </a:rPr>
              <a:t>; e fizeram-se servos dele e de seus filhos, </a:t>
            </a:r>
            <a:r>
              <a:rPr lang="pt-BR" sz="6600" b="1" dirty="0">
                <a:solidFill>
                  <a:srgbClr val="FF0000"/>
                </a:solidFill>
                <a:latin typeface="MS Sans Serif"/>
              </a:rPr>
              <a:t>até ao tempo do reino da Pérsia.</a:t>
            </a:r>
            <a:r>
              <a:rPr lang="pt-BR" sz="4400" dirty="0">
                <a:solidFill>
                  <a:srgbClr val="000800"/>
                </a:solidFill>
                <a:latin typeface="MS Sans Serif"/>
              </a:rPr>
              <a:t>" </a:t>
            </a:r>
          </a:p>
          <a:p>
            <a:r>
              <a:rPr lang="pt-BR" sz="4400" dirty="0">
                <a:solidFill>
                  <a:srgbClr val="000800"/>
                </a:solidFill>
                <a:latin typeface="MS Sans Serif"/>
              </a:rPr>
              <a:t> (II Crônicas 36:20)</a:t>
            </a:r>
          </a:p>
        </p:txBody>
      </p:sp>
    </p:spTree>
    <p:extLst>
      <p:ext uri="{BB962C8B-B14F-4D97-AF65-F5344CB8AC3E}">
        <p14:creationId xmlns:p14="http://schemas.microsoft.com/office/powerpoint/2010/main" val="35720030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MANO_CO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87427" name="Rectangle 3"/>
          <p:cNvSpPr>
            <a:spLocks noGrp="1" noChangeArrowheads="1"/>
          </p:cNvSpPr>
          <p:nvPr>
            <p:ph type="title"/>
          </p:nvPr>
        </p:nvSpPr>
        <p:spPr>
          <a:xfrm>
            <a:off x="142844" y="3357562"/>
            <a:ext cx="8786874" cy="3286148"/>
          </a:xfrm>
          <a:ln>
            <a:noFill/>
          </a:ln>
          <a:effectLst/>
          <a:scene3d>
            <a:camera prst="orthographicFront">
              <a:rot lat="0" lon="0" rev="0"/>
            </a:camera>
            <a:lightRig rig="chilly" dir="t">
              <a:rot lat="0" lon="0" rev="18480000"/>
            </a:lightRig>
          </a:scene3d>
          <a:sp3d prstMaterial="clear">
            <a:bevelT h="63500"/>
          </a:sp3d>
        </p:spPr>
        <p:txBody>
          <a:bodyPr>
            <a:noAutofit/>
          </a:bodyPr>
          <a:lstStyle/>
          <a:p>
            <a:pPr eaLnBrk="1" hangingPunct="1">
              <a:defRPr/>
            </a:pPr>
            <a:r>
              <a:rPr lang="pt-BR"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Times New Roman" pitchFamily="18" charset="0"/>
              </a:rPr>
              <a:t>Que Deus nos abençoe, para que tomemos, diariamente a decisão, de está em paz com Ele.</a:t>
            </a:r>
          </a:p>
        </p:txBody>
      </p:sp>
    </p:spTree>
    <p:extLst>
      <p:ext uri="{BB962C8B-B14F-4D97-AF65-F5344CB8AC3E}">
        <p14:creationId xmlns:p14="http://schemas.microsoft.com/office/powerpoint/2010/main" val="14057089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87427"/>
                                        </p:tgtEl>
                                        <p:attrNameLst>
                                          <p:attrName>style.visibility</p:attrName>
                                        </p:attrNameLst>
                                      </p:cBhvr>
                                      <p:to>
                                        <p:strVal val="visible"/>
                                      </p:to>
                                    </p:set>
                                    <p:anim calcmode="lin" valueType="num">
                                      <p:cBhvr>
                                        <p:cTn id="7" dur="500" fill="hold"/>
                                        <p:tgtEl>
                                          <p:spTgt spid="487427"/>
                                        </p:tgtEl>
                                        <p:attrNameLst>
                                          <p:attrName>ppt_w</p:attrName>
                                        </p:attrNameLst>
                                      </p:cBhvr>
                                      <p:tavLst>
                                        <p:tav tm="0">
                                          <p:val>
                                            <p:fltVal val="0"/>
                                          </p:val>
                                        </p:tav>
                                        <p:tav tm="100000">
                                          <p:val>
                                            <p:strVal val="#ppt_w"/>
                                          </p:val>
                                        </p:tav>
                                      </p:tavLst>
                                    </p:anim>
                                    <p:anim calcmode="lin" valueType="num">
                                      <p:cBhvr>
                                        <p:cTn id="8" dur="500" fill="hold"/>
                                        <p:tgtEl>
                                          <p:spTgt spid="4874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2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3132" y="25860"/>
            <a:ext cx="9110868" cy="717119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a:noFill/>
                </a:ln>
                <a:solidFill>
                  <a:prstClr val="black"/>
                </a:solidFill>
                <a:effectLst/>
                <a:uLnTx/>
                <a:uFillTx/>
                <a:latin typeface="Calibri"/>
                <a:ea typeface="+mn-ea"/>
                <a:cs typeface="+mn-cs"/>
              </a:rPr>
              <a:t>Nesta história aprendemos que ninguém zomba de DEUS. Sua soberania jamais poderá ser questionada por simples mortais. </a:t>
            </a:r>
            <a:r>
              <a:rPr kumimoji="0" lang="pt-BR" sz="3200" b="0" i="1" u="none" strike="noStrike" kern="1200" cap="none" spc="0" normalizeH="0" baseline="0" noProof="0" dirty="0">
                <a:ln>
                  <a:noFill/>
                </a:ln>
                <a:solidFill>
                  <a:prstClr val="black"/>
                </a:solidFill>
                <a:effectLst/>
                <a:uLnTx/>
                <a:uFillTx/>
                <a:latin typeface="Calibri"/>
                <a:ea typeface="+mn-ea"/>
                <a:cs typeface="+mn-cs"/>
              </a:rPr>
              <a:t>Na onisciência divina os fatos futuros, presentes e passados são do inteiro conhecimento de DEUS. </a:t>
            </a:r>
            <a:r>
              <a:rPr kumimoji="0" lang="pt-BR" sz="3600" b="1" i="1" u="none" strike="noStrike" kern="1200" cap="none" spc="0" normalizeH="0" baseline="0" noProof="0" dirty="0">
                <a:ln>
                  <a:noFill/>
                </a:ln>
                <a:solidFill>
                  <a:srgbClr val="0000CC"/>
                </a:solidFill>
                <a:effectLst/>
                <a:uLnTx/>
                <a:uFillTx/>
                <a:latin typeface="Calibri"/>
                <a:ea typeface="+mn-ea"/>
                <a:cs typeface="+mn-cs"/>
              </a:rPr>
              <a:t>A queda do Império Babilônico havia sido profetizado pelo </a:t>
            </a:r>
            <a:r>
              <a:rPr kumimoji="0" lang="pt-BR" sz="3600" b="1" i="1" u="sng" strike="noStrike" kern="1200" cap="none" spc="0" normalizeH="0" baseline="0" noProof="0" dirty="0">
                <a:ln>
                  <a:noFill/>
                </a:ln>
                <a:solidFill>
                  <a:srgbClr val="FF0000"/>
                </a:solidFill>
                <a:effectLst/>
                <a:uLnTx/>
                <a:uFillTx/>
                <a:latin typeface="Calibri"/>
                <a:ea typeface="+mn-ea"/>
                <a:cs typeface="+mn-cs"/>
              </a:rPr>
              <a:t>profeta </a:t>
            </a:r>
            <a:r>
              <a:rPr kumimoji="0" lang="pt-BR" sz="3600" b="1" i="1" u="sng" strike="noStrike" kern="1200" cap="none" spc="0" normalizeH="0" baseline="0" noProof="0" dirty="0" err="1">
                <a:ln>
                  <a:noFill/>
                </a:ln>
                <a:solidFill>
                  <a:srgbClr val="FF0000"/>
                </a:solidFill>
                <a:effectLst/>
                <a:uLnTx/>
                <a:uFillTx/>
                <a:latin typeface="Calibri"/>
                <a:ea typeface="+mn-ea"/>
                <a:cs typeface="+mn-cs"/>
              </a:rPr>
              <a:t>Isaías</a:t>
            </a:r>
            <a:r>
              <a:rPr kumimoji="0" lang="pt-BR" sz="3600" b="1" i="1" u="none" strike="noStrike" kern="1200" cap="none" spc="0" normalizeH="0" baseline="0" noProof="0" dirty="0" err="1">
                <a:ln>
                  <a:noFill/>
                </a:ln>
                <a:solidFill>
                  <a:srgbClr val="0000CC"/>
                </a:solidFill>
                <a:effectLst/>
                <a:uLnTx/>
                <a:uFillTx/>
                <a:latin typeface="Calibri"/>
                <a:ea typeface="+mn-ea"/>
                <a:cs typeface="+mn-cs"/>
              </a:rPr>
              <a:t>,pelo</a:t>
            </a:r>
            <a:r>
              <a:rPr kumimoji="0" lang="pt-BR" sz="3600" b="1" i="1" u="none" strike="noStrike" kern="1200" cap="none" spc="0" normalizeH="0" baseline="0" noProof="0" dirty="0">
                <a:ln>
                  <a:noFill/>
                </a:ln>
                <a:solidFill>
                  <a:srgbClr val="0000CC"/>
                </a:solidFill>
                <a:effectLst/>
                <a:uLnTx/>
                <a:uFillTx/>
                <a:latin typeface="Calibri"/>
                <a:ea typeface="+mn-ea"/>
                <a:cs typeface="+mn-cs"/>
              </a:rPr>
              <a:t> menos uns 150 anos antes de acontecer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3600" b="0" i="1" u="none" strike="noStrike" kern="1200" cap="none" spc="0" normalizeH="0" baseline="0" noProof="0" dirty="0">
                <a:ln>
                  <a:noFill/>
                </a:ln>
                <a:solidFill>
                  <a:prstClr val="black"/>
                </a:solidFill>
                <a:effectLst/>
                <a:uLnTx/>
                <a:uFillTx/>
                <a:latin typeface="Calibri"/>
                <a:ea typeface="+mn-ea"/>
                <a:cs typeface="+mn-cs"/>
              </a:rPr>
              <a:t>(</a:t>
            </a:r>
            <a:r>
              <a:rPr kumimoji="0" lang="pt-BR" sz="3600" b="0" i="1" u="none" strike="noStrike" kern="1200" cap="none" spc="0" normalizeH="0" baseline="0" noProof="0" dirty="0" err="1">
                <a:ln>
                  <a:noFill/>
                </a:ln>
                <a:solidFill>
                  <a:prstClr val="black"/>
                </a:solidFill>
                <a:effectLst/>
                <a:uLnTx/>
                <a:uFillTx/>
                <a:latin typeface="Calibri"/>
                <a:ea typeface="+mn-ea"/>
                <a:cs typeface="+mn-cs"/>
              </a:rPr>
              <a:t>Is</a:t>
            </a:r>
            <a:r>
              <a:rPr kumimoji="0" lang="pt-BR" sz="3600" b="0" i="1" u="none" strike="noStrike" kern="1200" cap="none" spc="0" normalizeH="0" baseline="0" noProof="0" dirty="0">
                <a:ln>
                  <a:noFill/>
                </a:ln>
                <a:solidFill>
                  <a:prstClr val="black"/>
                </a:solidFill>
                <a:effectLst/>
                <a:uLnTx/>
                <a:uFillTx/>
                <a:latin typeface="Calibri"/>
                <a:ea typeface="+mn-ea"/>
                <a:cs typeface="+mn-cs"/>
              </a:rPr>
              <a:t> 14.3-5; 47.1,5).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3600" b="1" i="1" u="none" strike="noStrike" kern="1200" cap="none" spc="0" normalizeH="0" baseline="0" noProof="0" dirty="0">
                <a:ln>
                  <a:noFill/>
                </a:ln>
                <a:solidFill>
                  <a:srgbClr val="00B0F0"/>
                </a:solidFill>
                <a:effectLst/>
                <a:uLnTx/>
                <a:uFillTx/>
                <a:latin typeface="Calibri"/>
                <a:ea typeface="+mn-ea"/>
                <a:cs typeface="+mn-cs"/>
              </a:rPr>
              <a:t>O profeta Jeremias também profetizou sobre tudo o que aconteceria com Israel e as invasões de Jerusalém e Judá, bem como anunciou a destruição da Babilônia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3600" b="0" i="1" u="none" strike="noStrike" kern="1200" cap="none" spc="0" normalizeH="0" baseline="0" noProof="0" dirty="0">
                <a:ln>
                  <a:noFill/>
                </a:ln>
                <a:solidFill>
                  <a:prstClr val="black"/>
                </a:solidFill>
                <a:effectLst/>
                <a:uLnTx/>
                <a:uFillTx/>
                <a:latin typeface="Calibri"/>
                <a:ea typeface="+mn-ea"/>
                <a:cs typeface="+mn-cs"/>
              </a:rPr>
              <a:t> (Jr 50.2; 51.53,58).</a:t>
            </a:r>
            <a:endParaRPr kumimoji="0" lang="pt-BR" sz="5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11186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463826" y="300622"/>
            <a:ext cx="8229599" cy="126188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800"/>
                </a:solidFill>
                <a:effectLst/>
                <a:uLnTx/>
                <a:uFillTx/>
                <a:latin typeface="MS Sans Serif"/>
                <a:ea typeface="+mn-ea"/>
                <a:cs typeface="+mn-cs"/>
              </a:rPr>
              <a:t>"E </a:t>
            </a:r>
            <a:r>
              <a:rPr kumimoji="0" lang="pt-BR" sz="2800" b="0" i="0" u="none" strike="noStrike" kern="1200" cap="none" spc="0" normalizeH="0" baseline="0" noProof="0" dirty="0">
                <a:ln>
                  <a:noFill/>
                </a:ln>
                <a:solidFill>
                  <a:srgbClr val="008000"/>
                </a:solidFill>
                <a:effectLst/>
                <a:uLnTx/>
                <a:uFillTx/>
                <a:latin typeface="MS Sans Serif"/>
                <a:ea typeface="+mn-ea"/>
                <a:cs typeface="+mn-cs"/>
              </a:rPr>
              <a:t>Babilônia</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o ornamento dos reinos, a glória e a soberba dos caldeus, </a:t>
            </a:r>
            <a:r>
              <a:rPr kumimoji="0" lang="pt-BR" sz="2400" b="1" i="0" u="none" strike="noStrike" kern="1200" cap="none" spc="0" normalizeH="0" baseline="0" noProof="0" dirty="0">
                <a:ln>
                  <a:noFill/>
                </a:ln>
                <a:solidFill>
                  <a:srgbClr val="FF0000"/>
                </a:solidFill>
                <a:effectLst/>
                <a:uLnTx/>
                <a:uFillTx/>
                <a:latin typeface="MS Sans Serif"/>
                <a:ea typeface="+mn-ea"/>
                <a:cs typeface="+mn-cs"/>
              </a:rPr>
              <a:t>será como Sodoma e Gomorra</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quando Deus as transtornou."  (Isaías 13:19)</a:t>
            </a:r>
          </a:p>
        </p:txBody>
      </p:sp>
      <p:sp>
        <p:nvSpPr>
          <p:cNvPr id="3" name="Retângulo 2"/>
          <p:cNvSpPr/>
          <p:nvPr/>
        </p:nvSpPr>
        <p:spPr>
          <a:xfrm>
            <a:off x="351182" y="1933690"/>
            <a:ext cx="8620540"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800"/>
                </a:solidFill>
                <a:effectLst/>
                <a:uLnTx/>
                <a:uFillTx/>
                <a:latin typeface="MS Sans Serif"/>
                <a:ea typeface="+mn-ea"/>
                <a:cs typeface="+mn-cs"/>
              </a:rPr>
              <a:t>"Porque me levantarei contra eles, diz o SENHOR dos Exércitos, e </a:t>
            </a:r>
            <a:r>
              <a:rPr kumimoji="0" lang="pt-BR" sz="2400" b="1" i="0" u="sng" strike="noStrike" kern="1200" cap="none" spc="0" normalizeH="0" baseline="0" noProof="0" dirty="0">
                <a:ln>
                  <a:noFill/>
                </a:ln>
                <a:solidFill>
                  <a:srgbClr val="FF0000"/>
                </a:solidFill>
                <a:effectLst/>
                <a:uLnTx/>
                <a:uFillTx/>
                <a:latin typeface="MS Sans Serif"/>
                <a:ea typeface="+mn-ea"/>
                <a:cs typeface="+mn-cs"/>
              </a:rPr>
              <a:t>extirparei de Babilônia o nome, e os sobreviventes, o filho e o neto</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diz o SENHOR."  (Isaías 14:22)</a:t>
            </a:r>
          </a:p>
        </p:txBody>
      </p:sp>
      <p:sp>
        <p:nvSpPr>
          <p:cNvPr id="5" name="Retângulo 4"/>
          <p:cNvSpPr/>
          <p:nvPr/>
        </p:nvSpPr>
        <p:spPr>
          <a:xfrm>
            <a:off x="324677" y="3650039"/>
            <a:ext cx="8620540"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800"/>
                </a:solidFill>
                <a:effectLst/>
                <a:uLnTx/>
                <a:uFillTx/>
                <a:latin typeface="MS Sans Serif"/>
                <a:ea typeface="+mn-ea"/>
                <a:cs typeface="+mn-cs"/>
              </a:rPr>
              <a:t>"Então proferirás </a:t>
            </a:r>
            <a:r>
              <a:rPr kumimoji="0" lang="pt-BR" sz="2400" b="1" i="0" u="none" strike="noStrike" kern="1200" cap="none" spc="0" normalizeH="0" baseline="0" noProof="0" dirty="0">
                <a:ln>
                  <a:noFill/>
                </a:ln>
                <a:solidFill>
                  <a:srgbClr val="FF0000"/>
                </a:solidFill>
                <a:effectLst/>
                <a:uLnTx/>
                <a:uFillTx/>
                <a:latin typeface="MS Sans Serif"/>
                <a:ea typeface="+mn-ea"/>
                <a:cs typeface="+mn-cs"/>
              </a:rPr>
              <a:t>este provérbio </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contra o rei de </a:t>
            </a:r>
            <a:r>
              <a:rPr kumimoji="0" lang="pt-BR" sz="2400" b="0" i="0" u="none" strike="noStrike" kern="1200" cap="none" spc="0" normalizeH="0" baseline="0" noProof="0" dirty="0">
                <a:ln>
                  <a:noFill/>
                </a:ln>
                <a:solidFill>
                  <a:srgbClr val="008000"/>
                </a:solidFill>
                <a:effectLst/>
                <a:uLnTx/>
                <a:uFillTx/>
                <a:latin typeface="MS Sans Serif"/>
                <a:ea typeface="+mn-ea"/>
                <a:cs typeface="+mn-cs"/>
              </a:rPr>
              <a:t>Babilônia</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e dirás: Como já cessou o opressor, como </a:t>
            </a:r>
            <a:r>
              <a:rPr kumimoji="0" lang="pt-BR" sz="2400" b="1" i="0" u="none" strike="noStrike" kern="1200" cap="none" spc="0" normalizeH="0" baseline="0" noProof="0" dirty="0">
                <a:ln>
                  <a:noFill/>
                </a:ln>
                <a:solidFill>
                  <a:srgbClr val="FF0000"/>
                </a:solidFill>
                <a:effectLst/>
                <a:uLnTx/>
                <a:uFillTx/>
                <a:latin typeface="MS Sans Serif"/>
                <a:ea typeface="+mn-ea"/>
                <a:cs typeface="+mn-cs"/>
              </a:rPr>
              <a:t>já cessou a cidade dourada</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(Isaías 14:4)</a:t>
            </a:r>
          </a:p>
        </p:txBody>
      </p:sp>
    </p:spTree>
    <p:extLst>
      <p:ext uri="{BB962C8B-B14F-4D97-AF65-F5344CB8AC3E}">
        <p14:creationId xmlns:p14="http://schemas.microsoft.com/office/powerpoint/2010/main" val="32341532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533399" y="440925"/>
            <a:ext cx="8120271" cy="150810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srgbClr val="000800"/>
                </a:solidFill>
                <a:effectLst/>
                <a:uLnTx/>
                <a:uFillTx/>
                <a:latin typeface="MS Sans Serif"/>
                <a:ea typeface="+mn-ea"/>
                <a:cs typeface="+mn-cs"/>
              </a:rPr>
              <a:t>"Acontecerá, porém, que, </a:t>
            </a:r>
            <a:r>
              <a:rPr kumimoji="0" lang="pt-BR" sz="2000" b="1" i="0" u="none" strike="noStrike" kern="1200" cap="none" spc="0" normalizeH="0" baseline="0" noProof="0" dirty="0">
                <a:ln>
                  <a:noFill/>
                </a:ln>
                <a:solidFill>
                  <a:srgbClr val="FF0000"/>
                </a:solidFill>
                <a:effectLst/>
                <a:uLnTx/>
                <a:uFillTx/>
                <a:latin typeface="MS Sans Serif"/>
                <a:ea typeface="+mn-ea"/>
                <a:cs typeface="+mn-cs"/>
              </a:rPr>
              <a:t>quando se cumprirem os </a:t>
            </a:r>
            <a:r>
              <a:rPr kumimoji="0" lang="pt-BR" sz="2400" b="1" i="0" u="sng" strike="noStrike" kern="1200" cap="none" spc="0" normalizeH="0" baseline="0" noProof="0" dirty="0">
                <a:ln>
                  <a:noFill/>
                </a:ln>
                <a:solidFill>
                  <a:srgbClr val="0000CC"/>
                </a:solidFill>
                <a:effectLst/>
                <a:uLnTx/>
                <a:uFillTx/>
                <a:latin typeface="MS Sans Serif"/>
                <a:ea typeface="+mn-ea"/>
                <a:cs typeface="+mn-cs"/>
              </a:rPr>
              <a:t>setenta anos</a:t>
            </a:r>
            <a:r>
              <a:rPr kumimoji="0" lang="pt-BR" sz="2000" b="1" i="0" u="none" strike="noStrike" kern="1200" cap="none" spc="0" normalizeH="0" baseline="0" noProof="0" dirty="0">
                <a:ln>
                  <a:noFill/>
                </a:ln>
                <a:solidFill>
                  <a:srgbClr val="FF0000"/>
                </a:solidFill>
                <a:effectLst/>
                <a:uLnTx/>
                <a:uFillTx/>
                <a:latin typeface="MS Sans Serif"/>
                <a:ea typeface="+mn-ea"/>
                <a:cs typeface="+mn-cs"/>
              </a:rPr>
              <a:t>, visitarei o rei de</a:t>
            </a:r>
            <a:r>
              <a:rPr kumimoji="0" lang="pt-BR" sz="2000" b="0" i="0" u="none" strike="noStrike" kern="1200" cap="none" spc="0" normalizeH="0" baseline="0" noProof="0" dirty="0">
                <a:ln>
                  <a:noFill/>
                </a:ln>
                <a:solidFill>
                  <a:srgbClr val="000800"/>
                </a:solidFill>
                <a:effectLst/>
                <a:uLnTx/>
                <a:uFillTx/>
                <a:latin typeface="MS Sans Serif"/>
                <a:ea typeface="+mn-ea"/>
                <a:cs typeface="+mn-cs"/>
              </a:rPr>
              <a:t> </a:t>
            </a:r>
            <a:r>
              <a:rPr kumimoji="0" lang="pt-BR" sz="2800" b="0" i="0" u="none" strike="noStrike" kern="1200" cap="none" spc="0" normalizeH="0" baseline="0" noProof="0" dirty="0">
                <a:ln>
                  <a:noFill/>
                </a:ln>
                <a:solidFill>
                  <a:srgbClr val="008000"/>
                </a:solidFill>
                <a:effectLst/>
                <a:uLnTx/>
                <a:uFillTx/>
                <a:latin typeface="MS Sans Serif"/>
                <a:ea typeface="+mn-ea"/>
                <a:cs typeface="+mn-cs"/>
              </a:rPr>
              <a:t>Babilônia</a:t>
            </a:r>
            <a:r>
              <a:rPr kumimoji="0" lang="pt-BR" sz="2000" b="0" i="0" u="none" strike="noStrike" kern="1200" cap="none" spc="0" normalizeH="0" baseline="0" noProof="0" dirty="0">
                <a:ln>
                  <a:noFill/>
                </a:ln>
                <a:solidFill>
                  <a:srgbClr val="000800"/>
                </a:solidFill>
                <a:effectLst/>
                <a:uLnTx/>
                <a:uFillTx/>
                <a:latin typeface="MS Sans Serif"/>
                <a:ea typeface="+mn-ea"/>
                <a:cs typeface="+mn-cs"/>
              </a:rPr>
              <a:t>, e esta nação, diz o SENHOR, castigando a sua </a:t>
            </a:r>
            <a:r>
              <a:rPr kumimoji="0" lang="pt-BR" sz="2000" b="0" i="0" u="none" strike="noStrike" kern="1200" cap="none" spc="0" normalizeH="0" baseline="0" noProof="0" dirty="0" err="1">
                <a:ln>
                  <a:noFill/>
                </a:ln>
                <a:solidFill>
                  <a:srgbClr val="000800"/>
                </a:solidFill>
                <a:effectLst/>
                <a:uLnTx/>
                <a:uFillTx/>
                <a:latin typeface="MS Sans Serif"/>
                <a:ea typeface="+mn-ea"/>
                <a:cs typeface="+mn-cs"/>
              </a:rPr>
              <a:t>iniqüidade</a:t>
            </a:r>
            <a:r>
              <a:rPr kumimoji="0" lang="pt-BR" sz="2000" b="0" i="0" u="none" strike="noStrike" kern="1200" cap="none" spc="0" normalizeH="0" baseline="0" noProof="0" dirty="0">
                <a:ln>
                  <a:noFill/>
                </a:ln>
                <a:solidFill>
                  <a:srgbClr val="000800"/>
                </a:solidFill>
                <a:effectLst/>
                <a:uLnTx/>
                <a:uFillTx/>
                <a:latin typeface="MS Sans Serif"/>
                <a:ea typeface="+mn-ea"/>
                <a:cs typeface="+mn-cs"/>
              </a:rPr>
              <a:t>, e a da terra dos caldeus; </a:t>
            </a:r>
            <a:r>
              <a:rPr kumimoji="0" lang="pt-BR" sz="2000" b="1" i="0" u="none" strike="noStrike" kern="1200" cap="none" spc="0" normalizeH="0" baseline="0" noProof="0" dirty="0">
                <a:ln>
                  <a:noFill/>
                </a:ln>
                <a:solidFill>
                  <a:srgbClr val="FF0000"/>
                </a:solidFill>
                <a:effectLst/>
                <a:uLnTx/>
                <a:uFillTx/>
                <a:latin typeface="MS Sans Serif"/>
                <a:ea typeface="+mn-ea"/>
                <a:cs typeface="+mn-cs"/>
              </a:rPr>
              <a:t>farei deles ruínas perpétuas.</a:t>
            </a:r>
            <a:r>
              <a:rPr kumimoji="0" lang="pt-BR" sz="2000" b="0" i="0" u="none" strike="noStrike" kern="1200" cap="none" spc="0" normalizeH="0" baseline="0" noProof="0" dirty="0">
                <a:ln>
                  <a:noFill/>
                </a:ln>
                <a:solidFill>
                  <a:srgbClr val="000800"/>
                </a:solidFill>
                <a:effectLst/>
                <a:uLnTx/>
                <a:uFillTx/>
                <a:latin typeface="MS Sans Serif"/>
                <a:ea typeface="+mn-ea"/>
                <a:cs typeface="+mn-cs"/>
              </a:rPr>
              <a:t>"  (Jeremias 25:12)</a:t>
            </a:r>
          </a:p>
        </p:txBody>
      </p:sp>
      <p:sp>
        <p:nvSpPr>
          <p:cNvPr id="9" name="Retângulo 8"/>
          <p:cNvSpPr/>
          <p:nvPr/>
        </p:nvSpPr>
        <p:spPr>
          <a:xfrm>
            <a:off x="447259" y="2245778"/>
            <a:ext cx="8292549" cy="132343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800"/>
                </a:solidFill>
                <a:effectLst/>
                <a:uLnTx/>
                <a:uFillTx/>
                <a:latin typeface="MS Sans Serif"/>
                <a:ea typeface="+mn-ea"/>
                <a:cs typeface="+mn-cs"/>
              </a:rPr>
              <a:t>"Assim fala o SENHOR dos Exércitos, o Deus de Israel, dizendo: </a:t>
            </a:r>
            <a:r>
              <a:rPr kumimoji="0" lang="pt-BR" sz="2400" b="1" i="0" u="none" strike="noStrike" kern="1200" cap="none" spc="0" normalizeH="0" baseline="0" noProof="0" dirty="0">
                <a:ln>
                  <a:noFill/>
                </a:ln>
                <a:solidFill>
                  <a:srgbClr val="0000CC"/>
                </a:solidFill>
                <a:effectLst/>
                <a:uLnTx/>
                <a:uFillTx/>
                <a:latin typeface="MS Sans Serif"/>
                <a:ea typeface="+mn-ea"/>
                <a:cs typeface="+mn-cs"/>
              </a:rPr>
              <a:t>Eu quebrei o jugo do rei de </a:t>
            </a:r>
            <a:r>
              <a:rPr kumimoji="0" lang="pt-BR" sz="3200" b="0" i="0" u="none" strike="noStrike" kern="1200" cap="none" spc="0" normalizeH="0" baseline="0" noProof="0" dirty="0">
                <a:ln>
                  <a:noFill/>
                </a:ln>
                <a:solidFill>
                  <a:srgbClr val="008000"/>
                </a:solidFill>
                <a:effectLst/>
                <a:uLnTx/>
                <a:uFillTx/>
                <a:latin typeface="MS Sans Serif"/>
                <a:ea typeface="+mn-ea"/>
                <a:cs typeface="+mn-cs"/>
              </a:rPr>
              <a:t>Babilônia</a:t>
            </a:r>
            <a:r>
              <a:rPr kumimoji="0" lang="pt-BR" sz="1200" b="0" i="0" u="none" strike="noStrike" kern="1200" cap="none" spc="0" normalizeH="0" baseline="0" noProof="0" dirty="0">
                <a:ln>
                  <a:noFill/>
                </a:ln>
                <a:solidFill>
                  <a:srgbClr val="000800"/>
                </a:solidFill>
                <a:effectLst/>
                <a:uLnTx/>
                <a:uFillTx/>
                <a:latin typeface="MS Sans Serif"/>
                <a:ea typeface="+mn-ea"/>
                <a:cs typeface="+mn-cs"/>
              </a:rPr>
              <a:t>.</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(Jeremias 28:2)</a:t>
            </a:r>
            <a:endPar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tângulo 9"/>
          <p:cNvSpPr/>
          <p:nvPr/>
        </p:nvSpPr>
        <p:spPr>
          <a:xfrm>
            <a:off x="233569" y="3927520"/>
            <a:ext cx="8719930" cy="267765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000800"/>
                </a:solidFill>
                <a:effectLst/>
                <a:uLnTx/>
                <a:uFillTx/>
                <a:latin typeface="MS Sans Serif"/>
                <a:ea typeface="+mn-ea"/>
                <a:cs typeface="+mn-cs"/>
              </a:rPr>
              <a:t>"Depois de passados dois anos completos, eu tornarei a trazer a este lugar todos os utensílios da casa do SENHOR, que deste lugar tomou Nabucodonosor, rei de </a:t>
            </a:r>
            <a:r>
              <a:rPr kumimoji="0" lang="pt-BR" sz="2400" b="0" i="0" u="none" strike="noStrike" kern="1200" cap="none" spc="0" normalizeH="0" baseline="0" noProof="0" dirty="0">
                <a:ln>
                  <a:noFill/>
                </a:ln>
                <a:solidFill>
                  <a:srgbClr val="008000"/>
                </a:solidFill>
                <a:effectLst/>
                <a:uLnTx/>
                <a:uFillTx/>
                <a:latin typeface="MS Sans Serif"/>
                <a:ea typeface="+mn-ea"/>
                <a:cs typeface="+mn-cs"/>
              </a:rPr>
              <a:t>Babilônia</a:t>
            </a:r>
            <a:r>
              <a:rPr kumimoji="0" lang="pt-BR" sz="2800" b="0" i="0" u="none" strike="noStrike" kern="1200" cap="none" spc="0" normalizeH="0" baseline="0" noProof="0" dirty="0">
                <a:ln>
                  <a:noFill/>
                </a:ln>
                <a:solidFill>
                  <a:srgbClr val="000800"/>
                </a:solidFill>
                <a:effectLst/>
                <a:uLnTx/>
                <a:uFillTx/>
                <a:latin typeface="MS Sans Serif"/>
                <a:ea typeface="+mn-ea"/>
                <a:cs typeface="+mn-cs"/>
              </a:rPr>
              <a:t>, levando-os a </a:t>
            </a:r>
            <a:r>
              <a:rPr kumimoji="0" lang="pt-BR" sz="2000" b="0" i="0" u="none" strike="noStrike" kern="1200" cap="none" spc="0" normalizeH="0" baseline="0" noProof="0" dirty="0">
                <a:ln>
                  <a:noFill/>
                </a:ln>
                <a:solidFill>
                  <a:srgbClr val="008000"/>
                </a:solidFill>
                <a:effectLst/>
                <a:uLnTx/>
                <a:uFillTx/>
                <a:latin typeface="MS Sans Serif"/>
                <a:ea typeface="+mn-ea"/>
                <a:cs typeface="+mn-cs"/>
              </a:rPr>
              <a:t>Babilônia</a:t>
            </a:r>
            <a:r>
              <a:rPr kumimoji="0" lang="pt-BR" sz="2800" b="0" i="0" u="none" strike="noStrike" kern="1200" cap="none" spc="0" normalizeH="0" baseline="0" noProof="0" dirty="0">
                <a:ln>
                  <a:noFill/>
                </a:ln>
                <a:solidFill>
                  <a:srgbClr val="000800"/>
                </a:solidFill>
                <a:effectLst/>
                <a:uLnTx/>
                <a:uFillTx/>
                <a:latin typeface="MS Sans Serif"/>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000800"/>
                </a:solidFill>
                <a:effectLst/>
                <a:uLnTx/>
                <a:uFillTx/>
                <a:latin typeface="MS Sans Serif"/>
                <a:ea typeface="+mn-ea"/>
                <a:cs typeface="+mn-cs"/>
              </a:rPr>
              <a:t> (Jeremias 28:3)</a:t>
            </a:r>
            <a:endPar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6752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443948" y="185847"/>
            <a:ext cx="8488016" cy="193899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800"/>
                </a:solidFill>
                <a:effectLst/>
                <a:uLnTx/>
                <a:uFillTx/>
                <a:latin typeface="MS Sans Serif"/>
                <a:ea typeface="+mn-ea"/>
                <a:cs typeface="+mn-cs"/>
              </a:rPr>
              <a:t>"Anunciai entre as nações; e fazei ouvir, e arvorai um estandarte, fazei ouvir, não encubrais; dizei: </a:t>
            </a:r>
            <a:r>
              <a:rPr kumimoji="0" lang="pt-BR" sz="2400" b="1" i="0" u="none" strike="noStrike" kern="1200" cap="none" spc="0" normalizeH="0" baseline="0" noProof="0" dirty="0">
                <a:ln>
                  <a:noFill/>
                </a:ln>
                <a:solidFill>
                  <a:srgbClr val="0000CC"/>
                </a:solidFill>
                <a:effectLst/>
                <a:uLnTx/>
                <a:uFillTx/>
                <a:latin typeface="MS Sans Serif"/>
                <a:ea typeface="+mn-ea"/>
                <a:cs typeface="+mn-cs"/>
              </a:rPr>
              <a:t>Tomada está </a:t>
            </a:r>
            <a:r>
              <a:rPr kumimoji="0" lang="pt-BR" sz="2400" b="0" i="0" u="none" strike="noStrike" kern="1200" cap="none" spc="0" normalizeH="0" baseline="0" noProof="0" dirty="0">
                <a:ln>
                  <a:noFill/>
                </a:ln>
                <a:solidFill>
                  <a:srgbClr val="008000"/>
                </a:solidFill>
                <a:effectLst/>
                <a:uLnTx/>
                <a:uFillTx/>
                <a:latin typeface="MS Sans Serif"/>
                <a:ea typeface="+mn-ea"/>
                <a:cs typeface="+mn-cs"/>
              </a:rPr>
              <a:t>Babilônia</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confundido está Bel, espatifado está </a:t>
            </a:r>
            <a:r>
              <a:rPr kumimoji="0" lang="pt-BR" sz="2400" b="0" i="0" u="none" strike="noStrike" kern="1200" cap="none" spc="0" normalizeH="0" baseline="0" noProof="0" dirty="0" err="1">
                <a:ln>
                  <a:noFill/>
                </a:ln>
                <a:solidFill>
                  <a:srgbClr val="000800"/>
                </a:solidFill>
                <a:effectLst/>
                <a:uLnTx/>
                <a:uFillTx/>
                <a:latin typeface="MS Sans Serif"/>
                <a:ea typeface="+mn-ea"/>
                <a:cs typeface="+mn-cs"/>
              </a:rPr>
              <a:t>Merodaque</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confundidos estão </a:t>
            </a:r>
            <a:r>
              <a:rPr kumimoji="0" lang="pt-BR" sz="2400" b="1" i="0" u="none" strike="noStrike" kern="1200" cap="none" spc="0" normalizeH="0" baseline="0" noProof="0" dirty="0">
                <a:ln>
                  <a:noFill/>
                </a:ln>
                <a:solidFill>
                  <a:srgbClr val="0000CC"/>
                </a:solidFill>
                <a:effectLst/>
                <a:uLnTx/>
                <a:uFillTx/>
                <a:latin typeface="MS Sans Serif"/>
                <a:ea typeface="+mn-ea"/>
                <a:cs typeface="+mn-cs"/>
              </a:rPr>
              <a:t>os seus ídolos, e quebradas estão as suas imagens</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(Jeremias 50:2)</a:t>
            </a:r>
            <a:endPar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tângulo 6"/>
          <p:cNvSpPr/>
          <p:nvPr/>
        </p:nvSpPr>
        <p:spPr>
          <a:xfrm>
            <a:off x="443948" y="2513376"/>
            <a:ext cx="8488016" cy="193899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800"/>
                </a:solidFill>
                <a:effectLst/>
                <a:uLnTx/>
                <a:uFillTx/>
                <a:latin typeface="MS Sans Serif"/>
                <a:ea typeface="+mn-ea"/>
                <a:cs typeface="+mn-cs"/>
              </a:rPr>
              <a:t>"Porque eis que eu suscitarei e farei subir contra a </a:t>
            </a:r>
            <a:r>
              <a:rPr kumimoji="0" lang="pt-BR" sz="2000" b="0" i="0" u="none" strike="noStrike" kern="1200" cap="none" spc="0" normalizeH="0" baseline="0" noProof="0" dirty="0">
                <a:ln>
                  <a:noFill/>
                </a:ln>
                <a:solidFill>
                  <a:srgbClr val="008000"/>
                </a:solidFill>
                <a:effectLst/>
                <a:uLnTx/>
                <a:uFillTx/>
                <a:latin typeface="MS Sans Serif"/>
                <a:ea typeface="+mn-ea"/>
                <a:cs typeface="+mn-cs"/>
              </a:rPr>
              <a:t>Babilônia</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uma congregação de grandes nações da terra do norte, e se prepararão contra ela; dali será tomada; as suas flechas serão como as de valente herói, nenhuma tornará sem efeito."  (Jeremias 50:9)</a:t>
            </a:r>
            <a:endPar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tângulo 7"/>
          <p:cNvSpPr/>
          <p:nvPr/>
        </p:nvSpPr>
        <p:spPr>
          <a:xfrm>
            <a:off x="443948" y="5028214"/>
            <a:ext cx="8355495"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800"/>
                </a:solidFill>
                <a:effectLst/>
                <a:uLnTx/>
                <a:uFillTx/>
                <a:latin typeface="MS Sans Serif"/>
                <a:ea typeface="+mn-ea"/>
                <a:cs typeface="+mn-cs"/>
              </a:rPr>
              <a:t>"Ordenai-vos contra </a:t>
            </a:r>
            <a:r>
              <a:rPr kumimoji="0" lang="pt-BR" sz="2400" b="0" i="0" u="none" strike="noStrike" kern="1200" cap="none" spc="0" normalizeH="0" baseline="0" noProof="0" dirty="0">
                <a:ln>
                  <a:noFill/>
                </a:ln>
                <a:solidFill>
                  <a:srgbClr val="008000"/>
                </a:solidFill>
                <a:effectLst/>
                <a:uLnTx/>
                <a:uFillTx/>
                <a:latin typeface="MS Sans Serif"/>
                <a:ea typeface="+mn-ea"/>
                <a:cs typeface="+mn-cs"/>
              </a:rPr>
              <a:t>Babilônia</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ao redor, todos os que armais arcos; atirai-lhe, não poupeis as flechas, </a:t>
            </a:r>
            <a:r>
              <a:rPr kumimoji="0" lang="pt-BR" sz="2400" b="1" i="0" u="none" strike="noStrike" kern="1200" cap="none" spc="0" normalizeH="0" baseline="0" noProof="0" dirty="0">
                <a:ln>
                  <a:noFill/>
                </a:ln>
                <a:solidFill>
                  <a:srgbClr val="0000CC"/>
                </a:solidFill>
                <a:effectLst/>
                <a:uLnTx/>
                <a:uFillTx/>
                <a:latin typeface="MS Sans Serif"/>
                <a:ea typeface="+mn-ea"/>
                <a:cs typeface="+mn-cs"/>
              </a:rPr>
              <a:t>porque pecou contra o SENHOR.</a:t>
            </a:r>
            <a:r>
              <a:rPr kumimoji="0" lang="pt-BR" sz="2400" b="0" i="0" u="none" strike="noStrike" kern="1200" cap="none" spc="0" normalizeH="0" baseline="0" noProof="0" dirty="0">
                <a:ln>
                  <a:noFill/>
                </a:ln>
                <a:solidFill>
                  <a:srgbClr val="000800"/>
                </a:solidFill>
                <a:effectLst/>
                <a:uLnTx/>
                <a:uFillTx/>
                <a:latin typeface="MS Sans Serif"/>
                <a:ea typeface="+mn-ea"/>
                <a:cs typeface="+mn-cs"/>
              </a:rPr>
              <a:t>"  (Jeremias 50:14)</a:t>
            </a:r>
            <a:endPar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23188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2676939" y="566125"/>
            <a:ext cx="3127513" cy="76944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4400" b="0" i="0" u="none" strike="noStrike" kern="1200" cap="none" spc="0" normalizeH="0" baseline="0" noProof="0" dirty="0">
                <a:ln>
                  <a:noFill/>
                </a:ln>
                <a:solidFill>
                  <a:srgbClr val="000800"/>
                </a:solidFill>
                <a:effectLst/>
                <a:uLnTx/>
                <a:uFillTx/>
                <a:latin typeface="MS Sans Serif"/>
                <a:ea typeface="+mn-ea"/>
                <a:cs typeface="+mn-cs"/>
              </a:rPr>
              <a:t>Isaías 21:9</a:t>
            </a:r>
          </a:p>
        </p:txBody>
      </p:sp>
      <p:sp>
        <p:nvSpPr>
          <p:cNvPr id="2" name="Retângulo 1"/>
          <p:cNvSpPr/>
          <p:nvPr/>
        </p:nvSpPr>
        <p:spPr>
          <a:xfrm>
            <a:off x="682486" y="1335566"/>
            <a:ext cx="8183217" cy="2246769"/>
          </a:xfrm>
          <a:prstGeom prst="rect">
            <a:avLst/>
          </a:prstGeom>
        </p:spPr>
        <p:txBody>
          <a:bodyPr wrap="square">
            <a:spAutoFit/>
          </a:bodyPr>
          <a:lstStyle/>
          <a:p>
            <a:r>
              <a:rPr lang="pt-BR" sz="2800" dirty="0">
                <a:solidFill>
                  <a:srgbClr val="666666"/>
                </a:solidFill>
                <a:latin typeface="Arial" panose="020B0604020202020204" pitchFamily="34" charset="0"/>
              </a:rPr>
              <a:t>Eis agora vem uma tropa de homens, cavaleiros de dois a dois. Então, ergueu ele a voz e disse: </a:t>
            </a:r>
            <a:r>
              <a:rPr lang="pt-BR" sz="2800" b="1" u="sng" dirty="0">
                <a:solidFill>
                  <a:srgbClr val="FF0000"/>
                </a:solidFill>
                <a:latin typeface="Arial" panose="020B0604020202020204" pitchFamily="34" charset="0"/>
              </a:rPr>
              <a:t>Caiu, caiu Babilônia</a:t>
            </a:r>
            <a:r>
              <a:rPr lang="pt-BR" sz="2800" dirty="0">
                <a:solidFill>
                  <a:srgbClr val="666666"/>
                </a:solidFill>
                <a:latin typeface="Arial" panose="020B0604020202020204" pitchFamily="34" charset="0"/>
              </a:rPr>
              <a:t>; e todas as imagens de escultura dos seus deuses jazem despedaçadas por terra.</a:t>
            </a:r>
            <a:endParaRPr lang="pt-BR" sz="2800" dirty="0"/>
          </a:p>
        </p:txBody>
      </p:sp>
      <p:sp>
        <p:nvSpPr>
          <p:cNvPr id="7" name="CaixaDeTexto 6"/>
          <p:cNvSpPr txBox="1"/>
          <p:nvPr/>
        </p:nvSpPr>
        <p:spPr>
          <a:xfrm>
            <a:off x="3202830" y="3705445"/>
            <a:ext cx="3142527" cy="646331"/>
          </a:xfrm>
          <a:prstGeom prst="rect">
            <a:avLst/>
          </a:prstGeom>
          <a:noFill/>
        </p:spPr>
        <p:txBody>
          <a:bodyPr wrap="none" rtlCol="0">
            <a:spAutoFit/>
          </a:bodyPr>
          <a:lstStyle/>
          <a:p>
            <a:r>
              <a:rPr lang="pt-BR" sz="3600" dirty="0"/>
              <a:t>Apocalipse 14:8</a:t>
            </a:r>
          </a:p>
        </p:txBody>
      </p:sp>
      <p:sp>
        <p:nvSpPr>
          <p:cNvPr id="8" name="Retângulo 7"/>
          <p:cNvSpPr/>
          <p:nvPr/>
        </p:nvSpPr>
        <p:spPr>
          <a:xfrm>
            <a:off x="1013791" y="4298716"/>
            <a:ext cx="7600122" cy="1815882"/>
          </a:xfrm>
          <a:prstGeom prst="rect">
            <a:avLst/>
          </a:prstGeom>
        </p:spPr>
        <p:txBody>
          <a:bodyPr wrap="square">
            <a:spAutoFit/>
          </a:bodyPr>
          <a:lstStyle/>
          <a:p>
            <a:r>
              <a:rPr lang="pt-BR" sz="2800" dirty="0">
                <a:solidFill>
                  <a:srgbClr val="666666"/>
                </a:solidFill>
                <a:latin typeface="Arial" panose="020B0604020202020204" pitchFamily="34" charset="0"/>
              </a:rPr>
              <a:t>Seguiu-se outro anjo, o segundo, dizendo: </a:t>
            </a:r>
            <a:r>
              <a:rPr lang="pt-BR" sz="2800" b="1" u="sng" dirty="0">
                <a:solidFill>
                  <a:srgbClr val="FF0000"/>
                </a:solidFill>
                <a:latin typeface="Arial" panose="020B0604020202020204" pitchFamily="34" charset="0"/>
              </a:rPr>
              <a:t>Caiu, caiu a grande Babilônia que tem dado a beber a todas as nações do vinho </a:t>
            </a:r>
            <a:r>
              <a:rPr lang="pt-BR" sz="2800" dirty="0">
                <a:solidFill>
                  <a:srgbClr val="666666"/>
                </a:solidFill>
                <a:latin typeface="Arial" panose="020B0604020202020204" pitchFamily="34" charset="0"/>
              </a:rPr>
              <a:t>da fúria da sua prostituição.</a:t>
            </a:r>
            <a:endParaRPr lang="pt-BR" sz="2800" dirty="0"/>
          </a:p>
        </p:txBody>
      </p:sp>
    </p:spTree>
    <p:extLst>
      <p:ext uri="{BB962C8B-B14F-4D97-AF65-F5344CB8AC3E}">
        <p14:creationId xmlns:p14="http://schemas.microsoft.com/office/powerpoint/2010/main" val="8667055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2597424" y="115551"/>
            <a:ext cx="3995533" cy="58477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srgbClr val="000800"/>
                </a:solidFill>
                <a:effectLst/>
                <a:uLnTx/>
                <a:uFillTx/>
                <a:latin typeface="MS Sans Serif"/>
                <a:ea typeface="+mn-ea"/>
                <a:cs typeface="+mn-cs"/>
              </a:rPr>
              <a:t>Apocalipse 18:2 a 5</a:t>
            </a:r>
          </a:p>
        </p:txBody>
      </p:sp>
      <p:sp>
        <p:nvSpPr>
          <p:cNvPr id="2" name="Retângulo 1"/>
          <p:cNvSpPr/>
          <p:nvPr/>
        </p:nvSpPr>
        <p:spPr>
          <a:xfrm>
            <a:off x="205407" y="951252"/>
            <a:ext cx="8779566" cy="5816977"/>
          </a:xfrm>
          <a:prstGeom prst="rect">
            <a:avLst/>
          </a:prstGeom>
        </p:spPr>
        <p:txBody>
          <a:bodyPr wrap="square">
            <a:spAutoFit/>
          </a:bodyPr>
          <a:lstStyle/>
          <a:p>
            <a:pPr fontAlgn="base"/>
            <a:r>
              <a:rPr lang="pt-BR" sz="2800" dirty="0"/>
              <a:t>2 Então, exclamou com potente voz, dizendo: </a:t>
            </a:r>
            <a:r>
              <a:rPr lang="pt-BR" sz="2800" b="1" dirty="0">
                <a:solidFill>
                  <a:srgbClr val="0000CC"/>
                </a:solidFill>
              </a:rPr>
              <a:t>Caiu! Caiu a grande Babilônia </a:t>
            </a:r>
            <a:r>
              <a:rPr lang="pt-BR" sz="2800" dirty="0"/>
              <a:t>e se tornou morada de demônios, covil de toda espécie de espírito imundo e esconderijo de todo gênero de ave imunda e detestável,</a:t>
            </a:r>
          </a:p>
          <a:p>
            <a:pPr fontAlgn="base"/>
            <a:r>
              <a:rPr lang="pt-BR" sz="2800" dirty="0"/>
              <a:t>3 pois todas </a:t>
            </a:r>
            <a:r>
              <a:rPr lang="pt-BR" sz="2800" b="1" dirty="0">
                <a:solidFill>
                  <a:srgbClr val="0000CC"/>
                </a:solidFill>
              </a:rPr>
              <a:t>as nações têm bebido do vinho do furor da sua prostituição</a:t>
            </a:r>
            <a:r>
              <a:rPr lang="pt-BR" sz="2800" dirty="0"/>
              <a:t>. </a:t>
            </a:r>
            <a:r>
              <a:rPr lang="pt-BR" sz="2800" b="1" dirty="0">
                <a:solidFill>
                  <a:srgbClr val="FF0000"/>
                </a:solidFill>
              </a:rPr>
              <a:t>Com ela se prostituíram os reis da terra</a:t>
            </a:r>
            <a:r>
              <a:rPr lang="pt-BR" sz="2800" dirty="0"/>
              <a:t>. Também os mercadores da terra se enriqueceram à custa da sua luxúria.</a:t>
            </a:r>
          </a:p>
          <a:p>
            <a:pPr fontAlgn="base"/>
            <a:r>
              <a:rPr lang="pt-BR" sz="2800" dirty="0"/>
              <a:t>4 Ouvi outra voz do céu, dizendo: </a:t>
            </a:r>
            <a:r>
              <a:rPr lang="pt-BR" sz="3200" b="1" u="sng" dirty="0">
                <a:solidFill>
                  <a:srgbClr val="FF0000"/>
                </a:solidFill>
                <a:effectLst>
                  <a:outerShdw blurRad="38100" dist="38100" dir="2700000" algn="tl">
                    <a:srgbClr val="000000">
                      <a:alpha val="43137"/>
                    </a:srgbClr>
                  </a:outerShdw>
                </a:effectLst>
              </a:rPr>
              <a:t>Retirai-vos dela, povo meu</a:t>
            </a:r>
            <a:r>
              <a:rPr lang="pt-BR" sz="2800" b="1" dirty="0">
                <a:solidFill>
                  <a:srgbClr val="7030A0"/>
                </a:solidFill>
              </a:rPr>
              <a:t>, para não serdes cúmplices em seus pecados e para não participardes dos seus flagelos</a:t>
            </a:r>
            <a:r>
              <a:rPr lang="pt-BR" sz="2800" dirty="0"/>
              <a:t>;</a:t>
            </a:r>
          </a:p>
          <a:p>
            <a:pPr fontAlgn="base"/>
            <a:r>
              <a:rPr lang="pt-BR" sz="2800" dirty="0"/>
              <a:t>5 porque os seus pecados se acumularam até ao céu, e Deus se lembrou dos atos iníquos que ela praticou.</a:t>
            </a:r>
          </a:p>
        </p:txBody>
      </p:sp>
    </p:spTree>
    <p:extLst>
      <p:ext uri="{BB962C8B-B14F-4D97-AF65-F5344CB8AC3E}">
        <p14:creationId xmlns:p14="http://schemas.microsoft.com/office/powerpoint/2010/main" val="18186045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3"/>
          <p:cNvSpPr>
            <a:spLocks noChangeArrowheads="1"/>
          </p:cNvSpPr>
          <p:nvPr/>
        </p:nvSpPr>
        <p:spPr bwMode="auto">
          <a:xfrm>
            <a:off x="0" y="2355935"/>
            <a:ext cx="90360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t-BR" altLang="pt-BR" sz="9600" b="1" i="0" u="none" strike="noStrike" kern="0" cap="none" spc="0" normalizeH="0" baseline="0" noProof="0" dirty="0">
                <a:ln>
                  <a:noFill/>
                </a:ln>
                <a:solidFill>
                  <a:prstClr val="white"/>
                </a:solidFill>
                <a:effectLst/>
                <a:uLnTx/>
                <a:uFillTx/>
                <a:latin typeface="inherit"/>
                <a:ea typeface="+mn-ea"/>
                <a:cs typeface="+mn-cs"/>
              </a:rPr>
              <a:t>THE END</a:t>
            </a:r>
            <a:endParaRPr kumimoji="0" lang="pt-BR" altLang="pt-BR" sz="9600" b="1" i="0" u="none" strike="noStrike" kern="0" cap="none" spc="0" normalizeH="0" baseline="0" noProof="0" dirty="0">
              <a:ln>
                <a:noFill/>
              </a:ln>
              <a:solidFill>
                <a:srgbClr val="FFFF00"/>
              </a:solidFill>
              <a:effectLst/>
              <a:uLnTx/>
              <a:uFillTx/>
              <a:latin typeface="inherit"/>
              <a:ea typeface="+mn-ea"/>
              <a:cs typeface="+mn-cs"/>
            </a:endParaRPr>
          </a:p>
        </p:txBody>
      </p:sp>
      <p:pic>
        <p:nvPicPr>
          <p:cNvPr id="1026" name="Picture 2" descr="Resultado de imagem para a balança de Deu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3971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p:cNvSpPr/>
          <p:nvPr/>
        </p:nvSpPr>
        <p:spPr>
          <a:xfrm>
            <a:off x="38789" y="4795897"/>
            <a:ext cx="9100930" cy="2062103"/>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FFC000"/>
                </a:solidFill>
                <a:effectLst/>
                <a:uLnTx/>
                <a:uFillTx/>
                <a:latin typeface="Century Schoolbook" panose="02040604050505020304" pitchFamily="18" charset="0"/>
                <a:ea typeface="Times New Roman" panose="02020603050405020304" pitchFamily="18" charset="0"/>
                <a:cs typeface="Times New Roman" panose="02020603050405020304" pitchFamily="18" charset="0"/>
              </a:rPr>
              <a:t>Se a nossa vida, como a de </a:t>
            </a:r>
            <a:r>
              <a:rPr kumimoji="0" lang="pt-BR" sz="3200" b="1" i="0" u="none" strike="noStrike" kern="1200" cap="none" spc="0" normalizeH="0" baseline="0" noProof="0" dirty="0" err="1">
                <a:ln>
                  <a:noFill/>
                </a:ln>
                <a:solidFill>
                  <a:srgbClr val="FFC000"/>
                </a:solidFill>
                <a:effectLst/>
                <a:uLnTx/>
                <a:uFillTx/>
                <a:latin typeface="Century Schoolbook" panose="02040604050505020304" pitchFamily="18" charset="0"/>
                <a:ea typeface="Times New Roman" panose="02020603050405020304" pitchFamily="18" charset="0"/>
                <a:cs typeface="Times New Roman" panose="02020603050405020304" pitchFamily="18" charset="0"/>
              </a:rPr>
              <a:t>Belsazar</a:t>
            </a:r>
            <a:r>
              <a:rPr kumimoji="0" lang="pt-BR" sz="3200" b="1" i="0" u="none" strike="noStrike" kern="1200" cap="none" spc="0" normalizeH="0" baseline="0" noProof="0" dirty="0">
                <a:ln>
                  <a:noFill/>
                </a:ln>
                <a:solidFill>
                  <a:srgbClr val="FFC000"/>
                </a:solidFill>
                <a:effectLst/>
                <a:uLnTx/>
                <a:uFillTx/>
                <a:latin typeface="Century Schoolbook" panose="02040604050505020304" pitchFamily="18" charset="0"/>
                <a:ea typeface="Times New Roman" panose="02020603050405020304" pitchFamily="18" charset="0"/>
                <a:cs typeface="Times New Roman" panose="02020603050405020304" pitchFamily="18" charset="0"/>
              </a:rPr>
              <a:t>, fosse colocada em uma balança (nossa vida em um prato e a lei de Deus no outro), teríamos um resultado melhor? </a:t>
            </a:r>
            <a:endParaRPr kumimoji="0" lang="pt-BR" sz="32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6987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balanca.jpg"/>
          <p:cNvPicPr>
            <a:picLocks noChangeAspect="1"/>
          </p:cNvPicPr>
          <p:nvPr/>
        </p:nvPicPr>
        <p:blipFill>
          <a:blip r:embed="rId3" cstate="print"/>
          <a:stretch>
            <a:fillRect/>
          </a:stretch>
        </p:blipFill>
        <p:spPr>
          <a:xfrm>
            <a:off x="0" y="0"/>
            <a:ext cx="9144000" cy="6858000"/>
          </a:xfrm>
          <a:prstGeom prst="rect">
            <a:avLst/>
          </a:prstGeom>
        </p:spPr>
      </p:pic>
      <p:sp>
        <p:nvSpPr>
          <p:cNvPr id="3" name="CaixaDeTexto 2"/>
          <p:cNvSpPr txBox="1"/>
          <p:nvPr/>
        </p:nvSpPr>
        <p:spPr>
          <a:xfrm>
            <a:off x="428596" y="1285860"/>
            <a:ext cx="8215372" cy="769441"/>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uLnTx/>
                <a:uFillTx/>
                <a:latin typeface="Agency FB" pitchFamily="34" charset="0"/>
                <a:ea typeface="+mn-ea"/>
                <a:cs typeface="+mn-cs"/>
              </a:rPr>
              <a:t>Hoje, Como está sua vida com Deus? </a:t>
            </a:r>
          </a:p>
        </p:txBody>
      </p:sp>
      <p:sp>
        <p:nvSpPr>
          <p:cNvPr id="4" name="CaixaDeTexto 3"/>
          <p:cNvSpPr txBox="1"/>
          <p:nvPr/>
        </p:nvSpPr>
        <p:spPr>
          <a:xfrm>
            <a:off x="428596" y="5000636"/>
            <a:ext cx="8215372" cy="923330"/>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uLnTx/>
                <a:uFillTx/>
                <a:latin typeface="Agency FB" pitchFamily="34" charset="0"/>
                <a:ea typeface="+mn-ea"/>
                <a:cs typeface="+mn-cs"/>
              </a:rPr>
              <a:t>Você está em paz com Ele?</a:t>
            </a:r>
          </a:p>
        </p:txBody>
      </p:sp>
    </p:spTree>
    <p:extLst>
      <p:ext uri="{BB962C8B-B14F-4D97-AF65-F5344CB8AC3E}">
        <p14:creationId xmlns:p14="http://schemas.microsoft.com/office/powerpoint/2010/main" val="421062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balanca.jpg"/>
          <p:cNvPicPr>
            <a:picLocks noChangeAspect="1"/>
          </p:cNvPicPr>
          <p:nvPr/>
        </p:nvPicPr>
        <p:blipFill>
          <a:blip r:embed="rId3" cstate="print"/>
          <a:stretch>
            <a:fillRect/>
          </a:stretch>
        </p:blipFill>
        <p:spPr>
          <a:xfrm>
            <a:off x="0" y="24"/>
            <a:ext cx="9144000" cy="6858000"/>
          </a:xfrm>
          <a:prstGeom prst="rect">
            <a:avLst/>
          </a:prstGeom>
        </p:spPr>
      </p:pic>
      <p:graphicFrame>
        <p:nvGraphicFramePr>
          <p:cNvPr id="10" name="Diagrama 9"/>
          <p:cNvGraphicFramePr/>
          <p:nvPr/>
        </p:nvGraphicFramePr>
        <p:xfrm>
          <a:off x="214282" y="71414"/>
          <a:ext cx="8429684" cy="12144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CaixaDeTexto 4"/>
          <p:cNvSpPr txBox="1"/>
          <p:nvPr/>
        </p:nvSpPr>
        <p:spPr>
          <a:xfrm>
            <a:off x="428596" y="3143248"/>
            <a:ext cx="8215372" cy="3539430"/>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rPr>
              <a:t>Estas terríveis palavras de destruição ‘achado em falta’ condenam todos os que, como Belsazar, negligenciam as suas oportunidades dadas por Deus. No juízo investigativo agora em andamento,...as pessoas serão pesadas na balança para ver se seu caráter moral e estado espiritual correspondem aos benefícios e bênçãos que Deus lhes conferiu. </a:t>
            </a:r>
            <a:r>
              <a:rPr kumimoji="0" lang="pt-BR" sz="2400" b="0" i="0" u="none" strike="noStrike" kern="1200" cap="none" spc="0" normalizeH="0" baseline="0" noProof="0" dirty="0">
                <a:ln>
                  <a:noFill/>
                </a:ln>
                <a:solidFill>
                  <a:prstClr val="black"/>
                </a:solidFill>
                <a:effectLst/>
                <a:uLnTx/>
                <a:uFillTx/>
                <a:latin typeface="Agency FB" pitchFamily="34" charset="0"/>
                <a:ea typeface="+mn-ea"/>
                <a:cs typeface="+mn-cs"/>
              </a:rPr>
              <a:t>SDA </a:t>
            </a:r>
            <a:r>
              <a:rPr kumimoji="0" lang="pt-BR" sz="2400" b="0" i="0" u="none" strike="noStrike" kern="1200" cap="none" spc="0" normalizeH="0" baseline="0" noProof="0" dirty="0" err="1">
                <a:ln>
                  <a:noFill/>
                </a:ln>
                <a:solidFill>
                  <a:prstClr val="black"/>
                </a:solidFill>
                <a:effectLst/>
                <a:uLnTx/>
                <a:uFillTx/>
                <a:latin typeface="Agency FB" pitchFamily="34" charset="0"/>
                <a:ea typeface="+mn-ea"/>
                <a:cs typeface="+mn-cs"/>
              </a:rPr>
              <a:t>Commentary</a:t>
            </a:r>
            <a:r>
              <a:rPr kumimoji="0" lang="pt-BR" sz="2400" b="0" i="0" u="none" strike="noStrike" kern="1200" cap="none" spc="0" normalizeH="0" baseline="0" noProof="0" dirty="0">
                <a:ln>
                  <a:noFill/>
                </a:ln>
                <a:solidFill>
                  <a:prstClr val="black"/>
                </a:solidFill>
                <a:effectLst/>
                <a:uLnTx/>
                <a:uFillTx/>
                <a:latin typeface="Agency FB" pitchFamily="34" charset="0"/>
                <a:ea typeface="+mn-ea"/>
                <a:cs typeface="+mn-cs"/>
              </a:rPr>
              <a:t>, </a:t>
            </a:r>
            <a:r>
              <a:rPr kumimoji="0" lang="pt-BR" sz="2400" b="0" i="0" u="none" strike="noStrike" kern="1200" cap="none" spc="0" normalizeH="0" baseline="0" noProof="0" dirty="0" err="1">
                <a:ln>
                  <a:noFill/>
                </a:ln>
                <a:solidFill>
                  <a:prstClr val="black"/>
                </a:solidFill>
                <a:effectLst/>
                <a:uLnTx/>
                <a:uFillTx/>
                <a:latin typeface="Agency FB" pitchFamily="34" charset="0"/>
                <a:ea typeface="+mn-ea"/>
                <a:cs typeface="+mn-cs"/>
              </a:rPr>
              <a:t>vol</a:t>
            </a:r>
            <a:r>
              <a:rPr kumimoji="0" lang="pt-BR" sz="2400" b="0" i="0" u="none" strike="noStrike" kern="1200" cap="none" spc="0" normalizeH="0" baseline="0" noProof="0" dirty="0">
                <a:ln>
                  <a:noFill/>
                </a:ln>
                <a:solidFill>
                  <a:prstClr val="black"/>
                </a:solidFill>
                <a:effectLst/>
                <a:uLnTx/>
                <a:uFillTx/>
                <a:latin typeface="Agency FB" pitchFamily="34" charset="0"/>
                <a:ea typeface="+mn-ea"/>
                <a:cs typeface="+mn-cs"/>
              </a:rPr>
              <a:t> 4, p. 805.</a:t>
            </a:r>
            <a:endParaRPr kumimoji="0" lang="pt-BR" sz="3200" b="0" i="0" u="none" strike="noStrike" kern="1200" cap="none" spc="0" normalizeH="0" baseline="0" noProof="0" dirty="0">
              <a:ln>
                <a:noFill/>
              </a:ln>
              <a:solidFill>
                <a:prstClr val="black"/>
              </a:solidFill>
              <a:effectLst/>
              <a:uLnTx/>
              <a:uFillTx/>
              <a:latin typeface="Agency FB" pitchFamily="34" charset="0"/>
              <a:ea typeface="+mn-ea"/>
              <a:cs typeface="+mn-cs"/>
            </a:endParaRPr>
          </a:p>
        </p:txBody>
      </p:sp>
      <p:graphicFrame>
        <p:nvGraphicFramePr>
          <p:cNvPr id="7" name="Diagrama 6"/>
          <p:cNvGraphicFramePr/>
          <p:nvPr/>
        </p:nvGraphicFramePr>
        <p:xfrm>
          <a:off x="6215074" y="428604"/>
          <a:ext cx="2357454" cy="42862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27653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0500" y="135905"/>
            <a:ext cx="8785225" cy="1452562"/>
          </a:xfrm>
          <a:gradFill flip="none" rotWithShape="1">
            <a:gsLst>
              <a:gs pos="27000">
                <a:schemeClr val="accent2">
                  <a:tint val="66000"/>
                  <a:satMod val="160000"/>
                </a:schemeClr>
              </a:gs>
              <a:gs pos="45000">
                <a:schemeClr val="accent2">
                  <a:tint val="44500"/>
                  <a:satMod val="160000"/>
                </a:schemeClr>
              </a:gs>
              <a:gs pos="68000">
                <a:schemeClr val="accent2">
                  <a:tint val="23500"/>
                  <a:satMod val="160000"/>
                </a:schemeClr>
              </a:gs>
            </a:gsLst>
            <a:lin ang="5400000" scaled="1"/>
            <a:tileRect/>
          </a:gradFill>
        </p:spPr>
        <p:txBody>
          <a:bodyPr/>
          <a:lstStyle/>
          <a:p>
            <a:pPr eaLnBrk="1" hangingPunct="1"/>
            <a:r>
              <a:rPr lang="pt-BR" altLang="pt-BR" sz="3900" b="1" dirty="0"/>
              <a:t>O SEGREDO DO SUCESSO</a:t>
            </a:r>
          </a:p>
        </p:txBody>
      </p:sp>
      <p:sp>
        <p:nvSpPr>
          <p:cNvPr id="6147" name="Rectangle 3"/>
          <p:cNvSpPr>
            <a:spLocks noGrp="1" noChangeArrowheads="1"/>
          </p:cNvSpPr>
          <p:nvPr>
            <p:ph type="body" idx="1"/>
          </p:nvPr>
        </p:nvSpPr>
        <p:spPr>
          <a:xfrm>
            <a:off x="0" y="2668520"/>
            <a:ext cx="8878473" cy="3864802"/>
          </a:xfrm>
        </p:spPr>
        <p:txBody>
          <a:bodyPr/>
          <a:lstStyle/>
          <a:p>
            <a:pPr marL="0" indent="0" algn="ctr" eaLnBrk="1" hangingPunct="1">
              <a:lnSpc>
                <a:spcPct val="90000"/>
              </a:lnSpc>
              <a:buNone/>
            </a:pPr>
            <a:r>
              <a:rPr lang="pt-BR" altLang="pt-BR" sz="8800" b="1" u="sng" dirty="0">
                <a:solidFill>
                  <a:srgbClr val="0000CC"/>
                </a:solidFill>
              </a:rPr>
              <a:t>“Estamos com Deus para o que der e vier”</a:t>
            </a:r>
            <a:endParaRPr lang="pt-BR" altLang="pt-BR" sz="8800" b="1" u="sng" dirty="0"/>
          </a:p>
        </p:txBody>
      </p:sp>
    </p:spTree>
    <p:extLst>
      <p:ext uri="{BB962C8B-B14F-4D97-AF65-F5344CB8AC3E}">
        <p14:creationId xmlns:p14="http://schemas.microsoft.com/office/powerpoint/2010/main" val="12679420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lão de Fala: Retângulo com Cantos Arredondados 3"/>
          <p:cNvSpPr/>
          <p:nvPr/>
        </p:nvSpPr>
        <p:spPr>
          <a:xfrm>
            <a:off x="689112" y="556591"/>
            <a:ext cx="7620001" cy="5168348"/>
          </a:xfrm>
          <a:prstGeom prst="wedgeRoundRectCallou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sp>
        <p:nvSpPr>
          <p:cNvPr id="5" name="Retângulo 3"/>
          <p:cNvSpPr>
            <a:spLocks noChangeArrowheads="1"/>
          </p:cNvSpPr>
          <p:nvPr/>
        </p:nvSpPr>
        <p:spPr bwMode="auto">
          <a:xfrm>
            <a:off x="0" y="2355935"/>
            <a:ext cx="90360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pt-BR" altLang="pt-BR" sz="9600" b="1" i="0" u="none" strike="noStrike" kern="0" cap="none" spc="0" normalizeH="0" baseline="0" noProof="0" dirty="0">
                <a:ln>
                  <a:noFill/>
                </a:ln>
                <a:solidFill>
                  <a:schemeClr val="bg1"/>
                </a:solidFill>
                <a:effectLst/>
                <a:uLnTx/>
                <a:uFillTx/>
                <a:latin typeface="inherit"/>
              </a:rPr>
              <a:t>THE</a:t>
            </a:r>
            <a:r>
              <a:rPr kumimoji="0" lang="pt-BR" altLang="pt-BR" sz="9600" b="1" i="0" u="none" strike="noStrike" kern="0" cap="none" spc="0" normalizeH="0" noProof="0" dirty="0">
                <a:ln>
                  <a:noFill/>
                </a:ln>
                <a:solidFill>
                  <a:schemeClr val="bg1"/>
                </a:solidFill>
                <a:effectLst/>
                <a:uLnTx/>
                <a:uFillTx/>
                <a:latin typeface="inherit"/>
              </a:rPr>
              <a:t> EN</a:t>
            </a:r>
            <a:r>
              <a:rPr kumimoji="0" lang="pt-BR" altLang="pt-BR" sz="9600" b="1" i="0" u="none" strike="noStrike" kern="0" cap="none" spc="0" normalizeH="0" baseline="0" noProof="0" dirty="0">
                <a:ln>
                  <a:noFill/>
                </a:ln>
                <a:solidFill>
                  <a:schemeClr val="bg1"/>
                </a:solidFill>
                <a:effectLst/>
                <a:uLnTx/>
                <a:uFillTx/>
                <a:latin typeface="inherit"/>
              </a:rPr>
              <a:t>D</a:t>
            </a:r>
            <a:endParaRPr kumimoji="0" lang="pt-BR" altLang="pt-BR" sz="9600" b="1" i="0" u="none" strike="noStrike" kern="0" cap="none" spc="0" normalizeH="0" baseline="0" noProof="0" dirty="0">
              <a:ln>
                <a:noFill/>
              </a:ln>
              <a:solidFill>
                <a:srgbClr val="FFFF00"/>
              </a:solidFill>
              <a:effectLst/>
              <a:uLnTx/>
              <a:uFillTx/>
              <a:latin typeface="inherit"/>
            </a:endParaRPr>
          </a:p>
        </p:txBody>
      </p:sp>
    </p:spTree>
    <p:extLst>
      <p:ext uri="{BB962C8B-B14F-4D97-AF65-F5344CB8AC3E}">
        <p14:creationId xmlns:p14="http://schemas.microsoft.com/office/powerpoint/2010/main" val="41575805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drw6y4cub0f0o.cloudfront.net/sites/5/2014/07/grande-conflito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181" y="201447"/>
            <a:ext cx="6769376" cy="665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56812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ultado de imagem para rei belsaz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69619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25285" y="145775"/>
            <a:ext cx="8640420" cy="63709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pt-BR" sz="2400" b="0" i="1" u="none" strike="noStrike" kern="1200" cap="none" spc="0" normalizeH="0" baseline="0" noProof="0" dirty="0">
                <a:ln>
                  <a:noFill/>
                </a:ln>
                <a:solidFill>
                  <a:prstClr val="black"/>
                </a:solidFill>
                <a:effectLst/>
                <a:uLnTx/>
                <a:uFillTx/>
                <a:latin typeface="Calibri" panose="020F0502020204030204"/>
                <a:ea typeface="+mn-ea"/>
                <a:cs typeface="+mn-cs"/>
              </a:rPr>
              <a:t>O fim repentino do Império Babilônico (5.30,31). </a:t>
            </a:r>
            <a:r>
              <a:rPr kumimoji="0" lang="pt-BR" sz="2400" b="0" i="1" u="none" strike="noStrike" kern="1200" cap="none" spc="0" normalizeH="0" baseline="0" noProof="0" dirty="0" err="1">
                <a:ln>
                  <a:noFill/>
                </a:ln>
                <a:solidFill>
                  <a:prstClr val="black"/>
                </a:solidFill>
                <a:effectLst/>
                <a:uLnTx/>
                <a:uFillTx/>
                <a:latin typeface="Calibri" panose="020F0502020204030204"/>
                <a:ea typeface="+mn-ea"/>
                <a:cs typeface="+mn-cs"/>
              </a:rPr>
              <a:t>Belsazar</a:t>
            </a:r>
            <a:r>
              <a:rPr kumimoji="0" lang="pt-BR" sz="2400" b="0" i="1" u="none" strike="noStrike" kern="1200" cap="none" spc="0" normalizeH="0" baseline="0" noProof="0" dirty="0">
                <a:ln>
                  <a:noFill/>
                </a:ln>
                <a:solidFill>
                  <a:prstClr val="black"/>
                </a:solidFill>
                <a:effectLst/>
                <a:uLnTx/>
                <a:uFillTx/>
                <a:latin typeface="Calibri" panose="020F0502020204030204"/>
                <a:ea typeface="+mn-ea"/>
                <a:cs typeface="+mn-cs"/>
              </a:rPr>
              <a:t> não escapou do juízo de DEUS pela sua profanação. Enquanto ele fazia sua festa blasfema, os exércitos medos-persas cercaram a cidade da Babilônia. Havia um sentimento de segurança dos habitantes da cidade porque ela tinha fortificações que pareciam impenetráveis. Seus muros eram altos e largos e todos se sentiam seguros. Porém, a estupidez e displicência de </a:t>
            </a:r>
            <a:r>
              <a:rPr kumimoji="0" lang="pt-BR" sz="2400" b="0" i="1" u="none" strike="noStrike" kern="1200" cap="none" spc="0" normalizeH="0" baseline="0" noProof="0" dirty="0" err="1">
                <a:ln>
                  <a:noFill/>
                </a:ln>
                <a:solidFill>
                  <a:prstClr val="black"/>
                </a:solidFill>
                <a:effectLst/>
                <a:uLnTx/>
                <a:uFillTx/>
                <a:latin typeface="Calibri" panose="020F0502020204030204"/>
                <a:ea typeface="+mn-ea"/>
                <a:cs typeface="+mn-cs"/>
              </a:rPr>
              <a:t>Belsazar</a:t>
            </a:r>
            <a:r>
              <a:rPr kumimoji="0" lang="pt-BR" sz="2400" b="0" i="1" u="none" strike="noStrike" kern="1200" cap="none" spc="0" normalizeH="0" baseline="0" noProof="0" dirty="0">
                <a:ln>
                  <a:noFill/>
                </a:ln>
                <a:solidFill>
                  <a:prstClr val="black"/>
                </a:solidFill>
                <a:effectLst/>
                <a:uLnTx/>
                <a:uFillTx/>
                <a:latin typeface="Calibri" panose="020F0502020204030204"/>
                <a:ea typeface="+mn-ea"/>
                <a:cs typeface="+mn-cs"/>
              </a:rPr>
              <a:t> o fizeram descuidar-se da segurança da cidade, quando Ciro (Dario?), o persa, conduzia seus exércitos para cavarem canais aos lados do rio Eufrates afim de que as águas do rio fossem desviadas. As águas desviadas foram represadas e canalizadas deixando seco o leito do rio. Por esses canais, os exércitos medos-persas caminharam e tomaram de surpresa a cidade que não ofereceu qualquer resistência. Os exércitos invasores dos medos-persas, aliados, desarmaram os soldados da segurança da cidade naquela noite e não foi difícil tomar o reino. Dario, o medo, tomou o reino naquela noite fatídica para </a:t>
            </a:r>
            <a:r>
              <a:rPr kumimoji="0" lang="pt-BR" sz="2400" b="0" i="1" u="none" strike="noStrike" kern="1200" cap="none" spc="0" normalizeH="0" baseline="0" noProof="0" dirty="0" err="1">
                <a:ln>
                  <a:noFill/>
                </a:ln>
                <a:solidFill>
                  <a:prstClr val="black"/>
                </a:solidFill>
                <a:effectLst/>
                <a:uLnTx/>
                <a:uFillTx/>
                <a:latin typeface="Calibri" panose="020F0502020204030204"/>
                <a:ea typeface="+mn-ea"/>
                <a:cs typeface="+mn-cs"/>
              </a:rPr>
              <a:t>Belsazar</a:t>
            </a:r>
            <a:r>
              <a:rPr kumimoji="0" lang="pt-BR" sz="2400" b="0" i="1" u="none" strike="noStrike" kern="1200" cap="none" spc="0" normalizeH="0" baseline="0" noProof="0" dirty="0">
                <a:ln>
                  <a:noFill/>
                </a:ln>
                <a:solidFill>
                  <a:prstClr val="black"/>
                </a:solidFill>
                <a:effectLst/>
                <a:uLnTx/>
                <a:uFillTx/>
                <a:latin typeface="Calibri" panose="020F0502020204030204"/>
                <a:ea typeface="+mn-ea"/>
                <a:cs typeface="+mn-cs"/>
              </a:rPr>
              <a:t> e seus </a:t>
            </a:r>
            <a:r>
              <a:rPr kumimoji="0" lang="pt-BR" sz="2400" b="0" i="1" u="none" strike="noStrike" kern="1200" cap="none" spc="0" normalizeH="0" baseline="0" noProof="0">
                <a:ln>
                  <a:noFill/>
                </a:ln>
                <a:solidFill>
                  <a:prstClr val="black"/>
                </a:solidFill>
                <a:effectLst/>
                <a:uLnTx/>
                <a:uFillTx/>
                <a:latin typeface="Calibri" panose="020F0502020204030204"/>
                <a:ea typeface="+mn-ea"/>
                <a:cs typeface="+mn-cs"/>
              </a:rPr>
              <a:t>grandes.</a:t>
            </a:r>
            <a:endParaRPr kumimoji="0" lang="pt-BR" sz="11500" b="1" i="0" u="none" strike="noStrike" kern="1200" cap="none" spc="0" normalizeH="0" baseline="0" noProof="0" dirty="0">
              <a:ln>
                <a:noFill/>
              </a:ln>
              <a:solidFill>
                <a:srgbClr val="0000C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60502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eixe">
  <a:themeElements>
    <a:clrScheme name="Feixe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Feix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Feixe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Feixe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Feixe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Feixe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Feixe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Feixe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Feixe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Feixe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Feixe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Feixe">
  <a:themeElements>
    <a:clrScheme name="Feixe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Feix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Feixe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Feixe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Feixe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Feixe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Feixe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Feixe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Feixe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Feixe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Feixe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2396</TotalTime>
  <Words>2856</Words>
  <Application>Microsoft Office PowerPoint</Application>
  <PresentationFormat>Apresentação na tela (4:3)</PresentationFormat>
  <Paragraphs>250</Paragraphs>
  <Slides>79</Slides>
  <Notes>23</Notes>
  <HiddenSlides>0</HiddenSlides>
  <MMClips>2</MMClips>
  <ScaleCrop>false</ScaleCrop>
  <HeadingPairs>
    <vt:vector size="6" baseType="variant">
      <vt:variant>
        <vt:lpstr>Fontes usadas</vt:lpstr>
      </vt:variant>
      <vt:variant>
        <vt:i4>13</vt:i4>
      </vt:variant>
      <vt:variant>
        <vt:lpstr>Tema</vt:lpstr>
      </vt:variant>
      <vt:variant>
        <vt:i4>7</vt:i4>
      </vt:variant>
      <vt:variant>
        <vt:lpstr>Títulos de slides</vt:lpstr>
      </vt:variant>
      <vt:variant>
        <vt:i4>79</vt:i4>
      </vt:variant>
    </vt:vector>
  </HeadingPairs>
  <TitlesOfParts>
    <vt:vector size="99" baseType="lpstr">
      <vt:lpstr>Agency FB</vt:lpstr>
      <vt:lpstr>Arial</vt:lpstr>
      <vt:lpstr>Arial Black</vt:lpstr>
      <vt:lpstr>Arial Narrow</vt:lpstr>
      <vt:lpstr>Calibri</vt:lpstr>
      <vt:lpstr>Calibri Light</vt:lpstr>
      <vt:lpstr>Century Schoolbook</vt:lpstr>
      <vt:lpstr>inherit</vt:lpstr>
      <vt:lpstr>MS Sans Serif</vt:lpstr>
      <vt:lpstr>Tahoma</vt:lpstr>
      <vt:lpstr>Times New Roman</vt:lpstr>
      <vt:lpstr>WeddingText BT</vt:lpstr>
      <vt:lpstr>Wingdings</vt:lpstr>
      <vt:lpstr>Tema do Office</vt:lpstr>
      <vt:lpstr>Feixe</vt:lpstr>
      <vt:lpstr>1_Default Design</vt:lpstr>
      <vt:lpstr>Design padrão</vt:lpstr>
      <vt:lpstr>1_Tema do Office</vt:lpstr>
      <vt:lpstr>1_Feixe</vt:lpstr>
      <vt:lpstr>2_Tema do Office</vt:lpstr>
      <vt:lpstr>Livro de Daniel Capítulo. 5</vt:lpstr>
      <vt:lpstr>Daniel 1 Rapazes Saudáveis Alimentação Natural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Seus portões elevavam-se bem acima no nível do chão; seus armazéns estavam abarrotados de alimentos, e o rio Eufrates e os seus canais, fluíam pelo meio da cidade, provendo abundante suprimento de água. </vt:lpstr>
      <vt:lpstr>Apresentação do PowerPoint</vt:lpstr>
      <vt:lpstr>Enquanto Belsazar e seus convidados cambaleavam embriagados, algo estava acontecendo do lado de fora da cidade.  Dario, o medo, sob o manto da escuridão, iniciava o plano para a invasão de   Babilônia com seu exército. </vt:lpstr>
      <vt:lpstr>Essa seria a conquista final na campanha que os medos e persas empreenderam por algum tempo. Além disso, o comandante supremo, Ciro o grande, estava conquistando mais e mais territórios babilônicos. </vt:lpstr>
      <vt:lpstr>Apresentação do PowerPoint</vt:lpstr>
      <vt:lpstr>Apresentação do PowerPoint</vt:lpstr>
      <vt:lpstr>Apresentação do PowerPoint</vt:lpstr>
      <vt:lpstr>Os soldados de Dario caminharam pelo leito do canal, passando sob os muros da cidade e espalhando-se pelas ruas. </vt:lpstr>
      <vt:lpstr>Rapidamente eles dominaram os guardas e a Medo-Pérsia substituiu Babilônia como o próximo império mundial. Isso aconteceu justamente como delineado na profecia de Daniel capítulo dois. A cabeça de ouro deu lugar ao peito e braços de prata. </vt:lpstr>
      <vt:lpstr>Apresentação do PowerPoint</vt:lpstr>
      <vt:lpstr>Apresentação do PowerPoint</vt:lpstr>
      <vt:lpstr>Apresentação do PowerPoint</vt:lpstr>
      <vt:lpstr>Que Deus nos abençoe, para que tomemos, diariamente a decisão, de está em paz com Ele.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 SEGREDO DO SUCESSO</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250</cp:revision>
  <dcterms:created xsi:type="dcterms:W3CDTF">2016-11-20T13:21:21Z</dcterms:created>
  <dcterms:modified xsi:type="dcterms:W3CDTF">2016-12-22T22:36:24Z</dcterms:modified>
</cp:coreProperties>
</file>